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5" r:id="rId6"/>
    <p:sldId id="267" r:id="rId7"/>
    <p:sldId id="266" r:id="rId8"/>
    <p:sldId id="260" r:id="rId9"/>
    <p:sldId id="264" r:id="rId10"/>
    <p:sldId id="261" r:id="rId11"/>
    <p:sldId id="268" r:id="rId12"/>
    <p:sldId id="262" r:id="rId13"/>
    <p:sldId id="269" r:id="rId14"/>
    <p:sldId id="270" r:id="rId15"/>
    <p:sldId id="263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48A20E-2AF7-DF6A-48CD-26490BA8A894}" v="438" dt="2025-07-07T19:44:33.943"/>
    <p1510:client id="{C962E9F9-2E1D-1749-6D63-5BD408DD4E51}" v="199" dt="2025-07-07T22:39:30.531"/>
    <p1510:client id="{FBAC84A3-1C53-4D05-0AB0-7528A35F1F11}" v="1083" dt="2025-07-06T23:24:31.8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371140-1241-492E-A3D2-05842C08253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83B135A-0F38-4406-BB17-100C494811C3}">
      <dgm:prSet/>
      <dgm:spPr/>
      <dgm:t>
        <a:bodyPr/>
        <a:lstStyle/>
        <a:p>
          <a:pPr>
            <a:defRPr b="1"/>
          </a:pPr>
          <a:r>
            <a:rPr lang="en-US" dirty="0"/>
            <a:t>Aim: </a:t>
          </a:r>
        </a:p>
      </dgm:t>
    </dgm:pt>
    <dgm:pt modelId="{A6001566-1873-43CE-88BD-96D4ACCD8677}" type="parTrans" cxnId="{0789F0F2-2420-40AF-AF2D-5FBFF97382E8}">
      <dgm:prSet/>
      <dgm:spPr/>
      <dgm:t>
        <a:bodyPr/>
        <a:lstStyle/>
        <a:p>
          <a:endParaRPr lang="en-US"/>
        </a:p>
      </dgm:t>
    </dgm:pt>
    <dgm:pt modelId="{44879B2E-E805-4A2B-8291-D8A8F4E08EAB}" type="sibTrans" cxnId="{0789F0F2-2420-40AF-AF2D-5FBFF97382E8}">
      <dgm:prSet/>
      <dgm:spPr/>
      <dgm:t>
        <a:bodyPr/>
        <a:lstStyle/>
        <a:p>
          <a:endParaRPr lang="en-US"/>
        </a:p>
      </dgm:t>
    </dgm:pt>
    <dgm:pt modelId="{913225EB-EEAD-48F7-8E4E-904431B029F0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Analyse the</a:t>
          </a:r>
          <a:r>
            <a:rPr lang="en-US" dirty="0"/>
            <a:t> impact of </a:t>
          </a:r>
          <a:r>
            <a:rPr lang="en-US" dirty="0">
              <a:latin typeface="Bierstadt"/>
            </a:rPr>
            <a:t>implementing Deep learning techniques in traffic accidents prediction.</a:t>
          </a:r>
          <a:endParaRPr lang="en-US" dirty="0"/>
        </a:p>
      </dgm:t>
    </dgm:pt>
    <dgm:pt modelId="{A0F942D4-DD66-43D2-AC6B-15FB90DE1DE8}" type="parTrans" cxnId="{D631179C-72F1-4B40-8080-40AF7C1EBCC3}">
      <dgm:prSet/>
      <dgm:spPr/>
      <dgm:t>
        <a:bodyPr/>
        <a:lstStyle/>
        <a:p>
          <a:endParaRPr lang="en-US"/>
        </a:p>
      </dgm:t>
    </dgm:pt>
    <dgm:pt modelId="{D291B296-A56F-42F0-83B2-3FE24B185C1D}" type="sibTrans" cxnId="{D631179C-72F1-4B40-8080-40AF7C1EBCC3}">
      <dgm:prSet/>
      <dgm:spPr/>
      <dgm:t>
        <a:bodyPr/>
        <a:lstStyle/>
        <a:p>
          <a:endParaRPr lang="en-US"/>
        </a:p>
      </dgm:t>
    </dgm:pt>
    <dgm:pt modelId="{37CFFF0B-1C90-4EE9-87FF-B709354F18E1}">
      <dgm:prSet/>
      <dgm:spPr/>
      <dgm:t>
        <a:bodyPr/>
        <a:lstStyle/>
        <a:p>
          <a:pPr>
            <a:defRPr b="1"/>
          </a:pPr>
          <a:r>
            <a:rPr lang="en-US" dirty="0"/>
            <a:t>Objectives:</a:t>
          </a:r>
        </a:p>
      </dgm:t>
    </dgm:pt>
    <dgm:pt modelId="{E30FD614-6501-46E3-8F5D-E01ABEAE7300}" type="parTrans" cxnId="{F78187F0-1543-4776-8D8B-BC62D7F82CDD}">
      <dgm:prSet/>
      <dgm:spPr/>
      <dgm:t>
        <a:bodyPr/>
        <a:lstStyle/>
        <a:p>
          <a:endParaRPr lang="en-US"/>
        </a:p>
      </dgm:t>
    </dgm:pt>
    <dgm:pt modelId="{DA3C912E-D6B2-45A6-89CE-35659EBE78C5}" type="sibTrans" cxnId="{F78187F0-1543-4776-8D8B-BC62D7F82CDD}">
      <dgm:prSet/>
      <dgm:spPr/>
      <dgm:t>
        <a:bodyPr/>
        <a:lstStyle/>
        <a:p>
          <a:endParaRPr lang="en-US"/>
        </a:p>
      </dgm:t>
    </dgm:pt>
    <dgm:pt modelId="{CB89ACC8-50EB-4766-9549-97D4F2A7F6EA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Review existing literature</a:t>
          </a:r>
        </a:p>
      </dgm:t>
    </dgm:pt>
    <dgm:pt modelId="{2C119C74-9BAE-416F-AB45-01262519C91F}" type="parTrans" cxnId="{DDD8F2D3-4370-4058-B607-073711E24424}">
      <dgm:prSet/>
      <dgm:spPr/>
      <dgm:t>
        <a:bodyPr/>
        <a:lstStyle/>
        <a:p>
          <a:endParaRPr lang="en-US"/>
        </a:p>
      </dgm:t>
    </dgm:pt>
    <dgm:pt modelId="{F9299E2F-B9A4-4723-B9C4-7B943B8DCFDD}" type="sibTrans" cxnId="{DDD8F2D3-4370-4058-B607-073711E24424}">
      <dgm:prSet/>
      <dgm:spPr/>
      <dgm:t>
        <a:bodyPr/>
        <a:lstStyle/>
        <a:p>
          <a:endParaRPr lang="en-US"/>
        </a:p>
      </dgm:t>
    </dgm:pt>
    <dgm:pt modelId="{FE595139-99A4-4AAE-9142-D305E8950A87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Understand deep learning.</a:t>
          </a:r>
        </a:p>
      </dgm:t>
    </dgm:pt>
    <dgm:pt modelId="{21BBB851-A430-4011-A70A-D1E07A7AECCF}" type="parTrans" cxnId="{9E73B257-DEEB-4A1D-B192-2C3CF733BA03}">
      <dgm:prSet/>
      <dgm:spPr/>
      <dgm:t>
        <a:bodyPr/>
        <a:lstStyle/>
        <a:p>
          <a:endParaRPr lang="en-US"/>
        </a:p>
      </dgm:t>
    </dgm:pt>
    <dgm:pt modelId="{68B9DDA0-DDB5-46D3-A478-CA367B27E14C}" type="sibTrans" cxnId="{9E73B257-DEEB-4A1D-B192-2C3CF733BA03}">
      <dgm:prSet/>
      <dgm:spPr/>
      <dgm:t>
        <a:bodyPr/>
        <a:lstStyle/>
        <a:p>
          <a:endParaRPr lang="en-US"/>
        </a:p>
      </dgm:t>
    </dgm:pt>
    <dgm:pt modelId="{63250499-B640-4E14-B300-D1351528B6B2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Identify current and potential use cases.</a:t>
          </a:r>
        </a:p>
      </dgm:t>
    </dgm:pt>
    <dgm:pt modelId="{55620C9C-E4F9-4701-A286-F94F0923ACF6}" type="parTrans" cxnId="{FDCC929C-8A9A-4D1D-8902-5C93A4467256}">
      <dgm:prSet/>
      <dgm:spPr/>
      <dgm:t>
        <a:bodyPr/>
        <a:lstStyle/>
        <a:p>
          <a:endParaRPr lang="en-US"/>
        </a:p>
      </dgm:t>
    </dgm:pt>
    <dgm:pt modelId="{CB20F4BC-2963-4C6E-8A21-773828EE6F29}" type="sibTrans" cxnId="{FDCC929C-8A9A-4D1D-8902-5C93A4467256}">
      <dgm:prSet/>
      <dgm:spPr/>
      <dgm:t>
        <a:bodyPr/>
        <a:lstStyle/>
        <a:p>
          <a:endParaRPr lang="en-US"/>
        </a:p>
      </dgm:t>
    </dgm:pt>
    <dgm:pt modelId="{E89B2316-029B-49BC-94C8-C4B48DDCA188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Uncover key trends, challenges, and opportunities.</a:t>
          </a:r>
        </a:p>
      </dgm:t>
    </dgm:pt>
    <dgm:pt modelId="{7A0AF4D3-21C8-400F-991E-391829FFDCD5}" type="parTrans" cxnId="{CE9128B4-D91E-4A9C-8451-036545DA0A9F}">
      <dgm:prSet/>
      <dgm:spPr/>
      <dgm:t>
        <a:bodyPr/>
        <a:lstStyle/>
        <a:p>
          <a:endParaRPr lang="en-US"/>
        </a:p>
      </dgm:t>
    </dgm:pt>
    <dgm:pt modelId="{46E766CF-49C7-491A-8E18-A1DB89379715}" type="sibTrans" cxnId="{CE9128B4-D91E-4A9C-8451-036545DA0A9F}">
      <dgm:prSet/>
      <dgm:spPr/>
      <dgm:t>
        <a:bodyPr/>
        <a:lstStyle/>
        <a:p>
          <a:endParaRPr lang="en-US"/>
        </a:p>
      </dgm:t>
    </dgm:pt>
    <dgm:pt modelId="{6898F234-E9B4-47D2-B142-EC6B6A2D9335}" type="pres">
      <dgm:prSet presAssocID="{33371140-1241-492E-A3D2-05842C08253B}" presName="root" presStyleCnt="0">
        <dgm:presLayoutVars>
          <dgm:dir/>
          <dgm:resizeHandles val="exact"/>
        </dgm:presLayoutVars>
      </dgm:prSet>
      <dgm:spPr/>
    </dgm:pt>
    <dgm:pt modelId="{760D0B49-49C9-4C52-A0CD-3D3F137C1663}" type="pres">
      <dgm:prSet presAssocID="{A83B135A-0F38-4406-BB17-100C494811C3}" presName="compNode" presStyleCnt="0"/>
      <dgm:spPr/>
    </dgm:pt>
    <dgm:pt modelId="{67561CCF-DCC6-41D4-AF03-8F07D0AF2FA9}" type="pres">
      <dgm:prSet presAssocID="{A83B135A-0F38-4406-BB17-100C494811C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23B02ED2-3CD6-41C4-AA1A-2F4AA92ECB22}" type="pres">
      <dgm:prSet presAssocID="{A83B135A-0F38-4406-BB17-100C494811C3}" presName="iconSpace" presStyleCnt="0"/>
      <dgm:spPr/>
    </dgm:pt>
    <dgm:pt modelId="{AEC08E6D-3880-4C2D-B02F-81BC8DEBC585}" type="pres">
      <dgm:prSet presAssocID="{A83B135A-0F38-4406-BB17-100C494811C3}" presName="parTx" presStyleLbl="revTx" presStyleIdx="0" presStyleCnt="4">
        <dgm:presLayoutVars>
          <dgm:chMax val="0"/>
          <dgm:chPref val="0"/>
        </dgm:presLayoutVars>
      </dgm:prSet>
      <dgm:spPr/>
    </dgm:pt>
    <dgm:pt modelId="{A57ED425-95E1-427B-9527-CBD36E6E9A73}" type="pres">
      <dgm:prSet presAssocID="{A83B135A-0F38-4406-BB17-100C494811C3}" presName="txSpace" presStyleCnt="0"/>
      <dgm:spPr/>
    </dgm:pt>
    <dgm:pt modelId="{4FDB37C7-F479-48B2-A19C-8B128B96BB09}" type="pres">
      <dgm:prSet presAssocID="{A83B135A-0F38-4406-BB17-100C494811C3}" presName="desTx" presStyleLbl="revTx" presStyleIdx="1" presStyleCnt="4">
        <dgm:presLayoutVars/>
      </dgm:prSet>
      <dgm:spPr/>
    </dgm:pt>
    <dgm:pt modelId="{64B5AFCF-E1D9-457B-8070-179F0D311F2C}" type="pres">
      <dgm:prSet presAssocID="{44879B2E-E805-4A2B-8291-D8A8F4E08EAB}" presName="sibTrans" presStyleCnt="0"/>
      <dgm:spPr/>
    </dgm:pt>
    <dgm:pt modelId="{507C3E69-EABF-480D-9A38-32BA8BF9CDFA}" type="pres">
      <dgm:prSet presAssocID="{37CFFF0B-1C90-4EE9-87FF-B709354F18E1}" presName="compNode" presStyleCnt="0"/>
      <dgm:spPr/>
    </dgm:pt>
    <dgm:pt modelId="{9DDDA5EC-7C2C-4293-BD8C-85D379336032}" type="pres">
      <dgm:prSet presAssocID="{37CFFF0B-1C90-4EE9-87FF-B709354F18E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8EA94294-6EAB-487B-A80C-709123A06D12}" type="pres">
      <dgm:prSet presAssocID="{37CFFF0B-1C90-4EE9-87FF-B709354F18E1}" presName="iconSpace" presStyleCnt="0"/>
      <dgm:spPr/>
    </dgm:pt>
    <dgm:pt modelId="{7D013EF7-87A7-45E2-954B-604960C684DA}" type="pres">
      <dgm:prSet presAssocID="{37CFFF0B-1C90-4EE9-87FF-B709354F18E1}" presName="parTx" presStyleLbl="revTx" presStyleIdx="2" presStyleCnt="4">
        <dgm:presLayoutVars>
          <dgm:chMax val="0"/>
          <dgm:chPref val="0"/>
        </dgm:presLayoutVars>
      </dgm:prSet>
      <dgm:spPr/>
    </dgm:pt>
    <dgm:pt modelId="{F321B153-915B-4E03-B296-ED0DFDF3C819}" type="pres">
      <dgm:prSet presAssocID="{37CFFF0B-1C90-4EE9-87FF-B709354F18E1}" presName="txSpace" presStyleCnt="0"/>
      <dgm:spPr/>
    </dgm:pt>
    <dgm:pt modelId="{0B13CC46-58E1-43CA-BCFA-ABC39271D9C2}" type="pres">
      <dgm:prSet presAssocID="{37CFFF0B-1C90-4EE9-87FF-B709354F18E1}" presName="desTx" presStyleLbl="revTx" presStyleIdx="3" presStyleCnt="4">
        <dgm:presLayoutVars/>
      </dgm:prSet>
      <dgm:spPr/>
    </dgm:pt>
  </dgm:ptLst>
  <dgm:cxnLst>
    <dgm:cxn modelId="{C0008022-B219-4E03-8208-3C6633199EA2}" type="presOf" srcId="{CB89ACC8-50EB-4766-9549-97D4F2A7F6EA}" destId="{0B13CC46-58E1-43CA-BCFA-ABC39271D9C2}" srcOrd="0" destOrd="0" presId="urn:microsoft.com/office/officeart/2018/5/layout/CenteredIconLabelDescriptionList"/>
    <dgm:cxn modelId="{FF582D2B-F8AE-40FE-B375-C56E27188DA9}" type="presOf" srcId="{E89B2316-029B-49BC-94C8-C4B48DDCA188}" destId="{0B13CC46-58E1-43CA-BCFA-ABC39271D9C2}" srcOrd="0" destOrd="3" presId="urn:microsoft.com/office/officeart/2018/5/layout/CenteredIconLabelDescriptionList"/>
    <dgm:cxn modelId="{9E73B257-DEEB-4A1D-B192-2C3CF733BA03}" srcId="{37CFFF0B-1C90-4EE9-87FF-B709354F18E1}" destId="{FE595139-99A4-4AAE-9142-D305E8950A87}" srcOrd="1" destOrd="0" parTransId="{21BBB851-A430-4011-A70A-D1E07A7AECCF}" sibTransId="{68B9DDA0-DDB5-46D3-A478-CA367B27E14C}"/>
    <dgm:cxn modelId="{683BFD8D-5C23-4EC6-9A77-559AD1DF87A9}" type="presOf" srcId="{37CFFF0B-1C90-4EE9-87FF-B709354F18E1}" destId="{7D013EF7-87A7-45E2-954B-604960C684DA}" srcOrd="0" destOrd="0" presId="urn:microsoft.com/office/officeart/2018/5/layout/CenteredIconLabelDescriptionList"/>
    <dgm:cxn modelId="{C6581999-801B-4B03-BEBF-94E0658516C3}" type="presOf" srcId="{63250499-B640-4E14-B300-D1351528B6B2}" destId="{0B13CC46-58E1-43CA-BCFA-ABC39271D9C2}" srcOrd="0" destOrd="2" presId="urn:microsoft.com/office/officeart/2018/5/layout/CenteredIconLabelDescriptionList"/>
    <dgm:cxn modelId="{E69D159B-5FC2-487E-B47E-A96EEA64E9B6}" type="presOf" srcId="{FE595139-99A4-4AAE-9142-D305E8950A87}" destId="{0B13CC46-58E1-43CA-BCFA-ABC39271D9C2}" srcOrd="0" destOrd="1" presId="urn:microsoft.com/office/officeart/2018/5/layout/CenteredIconLabelDescriptionList"/>
    <dgm:cxn modelId="{D631179C-72F1-4B40-8080-40AF7C1EBCC3}" srcId="{A83B135A-0F38-4406-BB17-100C494811C3}" destId="{913225EB-EEAD-48F7-8E4E-904431B029F0}" srcOrd="0" destOrd="0" parTransId="{A0F942D4-DD66-43D2-AC6B-15FB90DE1DE8}" sibTransId="{D291B296-A56F-42F0-83B2-3FE24B185C1D}"/>
    <dgm:cxn modelId="{FDCC929C-8A9A-4D1D-8902-5C93A4467256}" srcId="{37CFFF0B-1C90-4EE9-87FF-B709354F18E1}" destId="{63250499-B640-4E14-B300-D1351528B6B2}" srcOrd="2" destOrd="0" parTransId="{55620C9C-E4F9-4701-A286-F94F0923ACF6}" sibTransId="{CB20F4BC-2963-4C6E-8A21-773828EE6F29}"/>
    <dgm:cxn modelId="{BC4BCEAE-F79F-41DE-B2FF-2BF6E5CA0727}" type="presOf" srcId="{A83B135A-0F38-4406-BB17-100C494811C3}" destId="{AEC08E6D-3880-4C2D-B02F-81BC8DEBC585}" srcOrd="0" destOrd="0" presId="urn:microsoft.com/office/officeart/2018/5/layout/CenteredIconLabelDescriptionList"/>
    <dgm:cxn modelId="{4A88BAAF-A9A8-4059-BE16-55CDA31C6E18}" type="presOf" srcId="{33371140-1241-492E-A3D2-05842C08253B}" destId="{6898F234-E9B4-47D2-B142-EC6B6A2D9335}" srcOrd="0" destOrd="0" presId="urn:microsoft.com/office/officeart/2018/5/layout/CenteredIconLabelDescriptionList"/>
    <dgm:cxn modelId="{CE9128B4-D91E-4A9C-8451-036545DA0A9F}" srcId="{37CFFF0B-1C90-4EE9-87FF-B709354F18E1}" destId="{E89B2316-029B-49BC-94C8-C4B48DDCA188}" srcOrd="3" destOrd="0" parTransId="{7A0AF4D3-21C8-400F-991E-391829FFDCD5}" sibTransId="{46E766CF-49C7-491A-8E18-A1DB89379715}"/>
    <dgm:cxn modelId="{E88571CC-45DC-416E-9150-4D54490690A4}" type="presOf" srcId="{913225EB-EEAD-48F7-8E4E-904431B029F0}" destId="{4FDB37C7-F479-48B2-A19C-8B128B96BB09}" srcOrd="0" destOrd="0" presId="urn:microsoft.com/office/officeart/2018/5/layout/CenteredIconLabelDescriptionList"/>
    <dgm:cxn modelId="{DDD8F2D3-4370-4058-B607-073711E24424}" srcId="{37CFFF0B-1C90-4EE9-87FF-B709354F18E1}" destId="{CB89ACC8-50EB-4766-9549-97D4F2A7F6EA}" srcOrd="0" destOrd="0" parTransId="{2C119C74-9BAE-416F-AB45-01262519C91F}" sibTransId="{F9299E2F-B9A4-4723-B9C4-7B943B8DCFDD}"/>
    <dgm:cxn modelId="{F78187F0-1543-4776-8D8B-BC62D7F82CDD}" srcId="{33371140-1241-492E-A3D2-05842C08253B}" destId="{37CFFF0B-1C90-4EE9-87FF-B709354F18E1}" srcOrd="1" destOrd="0" parTransId="{E30FD614-6501-46E3-8F5D-E01ABEAE7300}" sibTransId="{DA3C912E-D6B2-45A6-89CE-35659EBE78C5}"/>
    <dgm:cxn modelId="{0789F0F2-2420-40AF-AF2D-5FBFF97382E8}" srcId="{33371140-1241-492E-A3D2-05842C08253B}" destId="{A83B135A-0F38-4406-BB17-100C494811C3}" srcOrd="0" destOrd="0" parTransId="{A6001566-1873-43CE-88BD-96D4ACCD8677}" sibTransId="{44879B2E-E805-4A2B-8291-D8A8F4E08EAB}"/>
    <dgm:cxn modelId="{8A0C6F06-F771-4C17-B42F-EBC2DD19BFEE}" type="presParOf" srcId="{6898F234-E9B4-47D2-B142-EC6B6A2D9335}" destId="{760D0B49-49C9-4C52-A0CD-3D3F137C1663}" srcOrd="0" destOrd="0" presId="urn:microsoft.com/office/officeart/2018/5/layout/CenteredIconLabelDescriptionList"/>
    <dgm:cxn modelId="{348F1814-4D21-4F17-B3AA-04EF2B11C9D3}" type="presParOf" srcId="{760D0B49-49C9-4C52-A0CD-3D3F137C1663}" destId="{67561CCF-DCC6-41D4-AF03-8F07D0AF2FA9}" srcOrd="0" destOrd="0" presId="urn:microsoft.com/office/officeart/2018/5/layout/CenteredIconLabelDescriptionList"/>
    <dgm:cxn modelId="{391F32EB-EB79-4439-9E50-6DCEFA4DD9D5}" type="presParOf" srcId="{760D0B49-49C9-4C52-A0CD-3D3F137C1663}" destId="{23B02ED2-3CD6-41C4-AA1A-2F4AA92ECB22}" srcOrd="1" destOrd="0" presId="urn:microsoft.com/office/officeart/2018/5/layout/CenteredIconLabelDescriptionList"/>
    <dgm:cxn modelId="{69D51259-777A-47CE-B630-51DDD7FF0235}" type="presParOf" srcId="{760D0B49-49C9-4C52-A0CD-3D3F137C1663}" destId="{AEC08E6D-3880-4C2D-B02F-81BC8DEBC585}" srcOrd="2" destOrd="0" presId="urn:microsoft.com/office/officeart/2018/5/layout/CenteredIconLabelDescriptionList"/>
    <dgm:cxn modelId="{A406F075-A68A-41CC-9532-9374E237B90E}" type="presParOf" srcId="{760D0B49-49C9-4C52-A0CD-3D3F137C1663}" destId="{A57ED425-95E1-427B-9527-CBD36E6E9A73}" srcOrd="3" destOrd="0" presId="urn:microsoft.com/office/officeart/2018/5/layout/CenteredIconLabelDescriptionList"/>
    <dgm:cxn modelId="{82C349BC-D9A1-4650-816D-3C957E7A3C0C}" type="presParOf" srcId="{760D0B49-49C9-4C52-A0CD-3D3F137C1663}" destId="{4FDB37C7-F479-48B2-A19C-8B128B96BB09}" srcOrd="4" destOrd="0" presId="urn:microsoft.com/office/officeart/2018/5/layout/CenteredIconLabelDescriptionList"/>
    <dgm:cxn modelId="{607C36EF-802F-46AA-8E91-627D42AFDF6C}" type="presParOf" srcId="{6898F234-E9B4-47D2-B142-EC6B6A2D9335}" destId="{64B5AFCF-E1D9-457B-8070-179F0D311F2C}" srcOrd="1" destOrd="0" presId="urn:microsoft.com/office/officeart/2018/5/layout/CenteredIconLabelDescriptionList"/>
    <dgm:cxn modelId="{B2D74B74-BB0C-4AFF-9DBA-FB51FDE22CFE}" type="presParOf" srcId="{6898F234-E9B4-47D2-B142-EC6B6A2D9335}" destId="{507C3E69-EABF-480D-9A38-32BA8BF9CDFA}" srcOrd="2" destOrd="0" presId="urn:microsoft.com/office/officeart/2018/5/layout/CenteredIconLabelDescriptionList"/>
    <dgm:cxn modelId="{0B418B5B-1C86-4641-B7C2-B681F8ED8EA9}" type="presParOf" srcId="{507C3E69-EABF-480D-9A38-32BA8BF9CDFA}" destId="{9DDDA5EC-7C2C-4293-BD8C-85D379336032}" srcOrd="0" destOrd="0" presId="urn:microsoft.com/office/officeart/2018/5/layout/CenteredIconLabelDescriptionList"/>
    <dgm:cxn modelId="{C31F4AB2-65ED-46B7-9527-EA5C18F29B9C}" type="presParOf" srcId="{507C3E69-EABF-480D-9A38-32BA8BF9CDFA}" destId="{8EA94294-6EAB-487B-A80C-709123A06D12}" srcOrd="1" destOrd="0" presId="urn:microsoft.com/office/officeart/2018/5/layout/CenteredIconLabelDescriptionList"/>
    <dgm:cxn modelId="{2A3BD92B-4049-4EE1-978B-1F9FD1674BF3}" type="presParOf" srcId="{507C3E69-EABF-480D-9A38-32BA8BF9CDFA}" destId="{7D013EF7-87A7-45E2-954B-604960C684DA}" srcOrd="2" destOrd="0" presId="urn:microsoft.com/office/officeart/2018/5/layout/CenteredIconLabelDescriptionList"/>
    <dgm:cxn modelId="{B6FFBB19-CFA8-46E1-B486-45CA9F1D2641}" type="presParOf" srcId="{507C3E69-EABF-480D-9A38-32BA8BF9CDFA}" destId="{F321B153-915B-4E03-B296-ED0DFDF3C819}" srcOrd="3" destOrd="0" presId="urn:microsoft.com/office/officeart/2018/5/layout/CenteredIconLabelDescriptionList"/>
    <dgm:cxn modelId="{64CED30C-2797-4435-AAE1-BB0926B87832}" type="presParOf" srcId="{507C3E69-EABF-480D-9A38-32BA8BF9CDFA}" destId="{0B13CC46-58E1-43CA-BCFA-ABC39271D9C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48DC50-8349-4D7F-8B93-83DFC3A9096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331E257-DE19-432D-9227-004419301FEB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(Zheng et al., 2021):</a:t>
          </a:r>
          <a:r>
            <a:rPr lang="en-US" dirty="0"/>
            <a:t> Modeling traffic conflicts for use in road safety analysis: A review of analytic methods and future directions</a:t>
          </a:r>
        </a:p>
      </dgm:t>
    </dgm:pt>
    <dgm:pt modelId="{963C0781-0788-4C12-9FEE-E79EB1784B26}" type="parTrans" cxnId="{D7FF5837-A4C2-4762-9980-9DFDE0D5A029}">
      <dgm:prSet/>
      <dgm:spPr/>
      <dgm:t>
        <a:bodyPr/>
        <a:lstStyle/>
        <a:p>
          <a:endParaRPr lang="en-US"/>
        </a:p>
      </dgm:t>
    </dgm:pt>
    <dgm:pt modelId="{BF0FD259-8D36-4CB6-80F7-AE88F147A672}" type="sibTrans" cxnId="{D7FF5837-A4C2-4762-9980-9DFDE0D5A029}">
      <dgm:prSet/>
      <dgm:spPr/>
      <dgm:t>
        <a:bodyPr/>
        <a:lstStyle/>
        <a:p>
          <a:endParaRPr lang="en-US"/>
        </a:p>
      </dgm:t>
    </dgm:pt>
    <dgm:pt modelId="{F8476F6E-A49C-4785-AAA4-6864C3D079F5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(</a:t>
          </a:r>
          <a:r>
            <a:rPr lang="en-US" dirty="0"/>
            <a:t>Jin</a:t>
          </a:r>
          <a:r>
            <a:rPr lang="en-US" dirty="0">
              <a:latin typeface="Bierstadt"/>
            </a:rPr>
            <a:t> et al., </a:t>
          </a:r>
          <a:r>
            <a:rPr lang="en-US" dirty="0">
              <a:latin typeface="Arial"/>
              <a:cs typeface="Arial"/>
            </a:rPr>
            <a:t>2023</a:t>
          </a:r>
          <a:r>
            <a:rPr lang="en-US" dirty="0">
              <a:latin typeface="Bierstadt"/>
            </a:rPr>
            <a:t>):</a:t>
          </a:r>
          <a:r>
            <a:rPr lang="en-US" dirty="0"/>
            <a:t> </a:t>
          </a:r>
          <a:r>
            <a:rPr lang="en-US" b="1" dirty="0"/>
            <a:t>From Prediction to Prevention: Leveraging Deep Learning in Traffic Accident Prediction Systems</a:t>
          </a:r>
          <a:endParaRPr lang="en-US" dirty="0"/>
        </a:p>
      </dgm:t>
    </dgm:pt>
    <dgm:pt modelId="{8F64E1B3-618D-44C7-B81B-126241E00F66}" type="parTrans" cxnId="{F14BF446-328F-4828-802D-23FBF4D5BB74}">
      <dgm:prSet/>
      <dgm:spPr/>
      <dgm:t>
        <a:bodyPr/>
        <a:lstStyle/>
        <a:p>
          <a:endParaRPr lang="en-US"/>
        </a:p>
      </dgm:t>
    </dgm:pt>
    <dgm:pt modelId="{81724C50-83E4-4273-A408-F457671D4C9A}" type="sibTrans" cxnId="{F14BF446-328F-4828-802D-23FBF4D5BB74}">
      <dgm:prSet/>
      <dgm:spPr/>
      <dgm:t>
        <a:bodyPr/>
        <a:lstStyle/>
        <a:p>
          <a:endParaRPr lang="en-US"/>
        </a:p>
      </dgm:t>
    </dgm:pt>
    <dgm:pt modelId="{9E70A73A-8FDC-4978-A54E-9FF88CFF6193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(</a:t>
          </a:r>
          <a:r>
            <a:rPr lang="en-US" dirty="0"/>
            <a:t>Dong</a:t>
          </a:r>
          <a:r>
            <a:rPr lang="en-US" dirty="0">
              <a:latin typeface="Bierstadt"/>
            </a:rPr>
            <a:t> et al., 2018):</a:t>
          </a:r>
          <a:r>
            <a:rPr lang="en-US" dirty="0"/>
            <a:t> </a:t>
          </a:r>
          <a:r>
            <a:rPr lang="en-US" b="1" dirty="0"/>
            <a:t>An Improved Deep Learning Model for Traffic Crash Prediction</a:t>
          </a:r>
          <a:endParaRPr lang="en-US" dirty="0"/>
        </a:p>
      </dgm:t>
    </dgm:pt>
    <dgm:pt modelId="{281E197B-C5A6-4E66-AF14-8DC1B1970FEF}" type="parTrans" cxnId="{ED33FFA9-23E6-4BA5-9198-D3495DF148EC}">
      <dgm:prSet/>
      <dgm:spPr/>
      <dgm:t>
        <a:bodyPr/>
        <a:lstStyle/>
        <a:p>
          <a:endParaRPr lang="en-US"/>
        </a:p>
      </dgm:t>
    </dgm:pt>
    <dgm:pt modelId="{C24869A1-665C-4CE7-9D7E-BBA34FD1689B}" type="sibTrans" cxnId="{ED33FFA9-23E6-4BA5-9198-D3495DF148EC}">
      <dgm:prSet/>
      <dgm:spPr/>
      <dgm:t>
        <a:bodyPr/>
        <a:lstStyle/>
        <a:p>
          <a:endParaRPr lang="en-US"/>
        </a:p>
      </dgm:t>
    </dgm:pt>
    <dgm:pt modelId="{46661BE2-79B9-4D57-80A8-1A173E3623B6}">
      <dgm:prSet/>
      <dgm:spPr/>
      <dgm:t>
        <a:bodyPr/>
        <a:lstStyle/>
        <a:p>
          <a:pPr rtl="0"/>
          <a:r>
            <a:rPr lang="en-US" b="1" dirty="0">
              <a:latin typeface="Bierstadt"/>
            </a:rPr>
            <a:t>(</a:t>
          </a:r>
          <a:r>
            <a:rPr lang="en-US" b="1" dirty="0" err="1">
              <a:latin typeface="Bierstadt"/>
            </a:rPr>
            <a:t>Zhouoning</a:t>
          </a:r>
          <a:r>
            <a:rPr lang="en-US" b="1" dirty="0">
              <a:latin typeface="Bierstadt"/>
            </a:rPr>
            <a:t> et al., 2018):</a:t>
          </a:r>
          <a:r>
            <a:rPr lang="en-US" b="1" dirty="0"/>
            <a:t> Hetero-</a:t>
          </a:r>
          <a:r>
            <a:rPr lang="en-US" b="1" dirty="0" err="1"/>
            <a:t>ConvLSTM</a:t>
          </a:r>
          <a:r>
            <a:rPr lang="en-US" b="1" dirty="0"/>
            <a:t>: A Deep Learning Approach to Traffic Accident Prediction on Heterogeneous </a:t>
          </a:r>
          <a:r>
            <a:rPr lang="en-US" b="1" dirty="0" err="1"/>
            <a:t>Spatio</a:t>
          </a:r>
          <a:r>
            <a:rPr lang="en-US" b="1" dirty="0"/>
            <a:t>-Temporal Data</a:t>
          </a:r>
          <a:endParaRPr lang="en-US" dirty="0"/>
        </a:p>
      </dgm:t>
    </dgm:pt>
    <dgm:pt modelId="{60C16158-0F1A-4DA9-A2FF-016304D48759}" type="parTrans" cxnId="{23DF60E8-F882-44CC-A489-E8E0D96B7CDD}">
      <dgm:prSet/>
      <dgm:spPr/>
      <dgm:t>
        <a:bodyPr/>
        <a:lstStyle/>
        <a:p>
          <a:endParaRPr lang="en-US"/>
        </a:p>
      </dgm:t>
    </dgm:pt>
    <dgm:pt modelId="{04C2C350-B615-45E0-B1A4-E9BFDBA2EF49}" type="sibTrans" cxnId="{23DF60E8-F882-44CC-A489-E8E0D96B7CDD}">
      <dgm:prSet/>
      <dgm:spPr/>
      <dgm:t>
        <a:bodyPr/>
        <a:lstStyle/>
        <a:p>
          <a:endParaRPr lang="en-US"/>
        </a:p>
      </dgm:t>
    </dgm:pt>
    <dgm:pt modelId="{40CE6F61-00A3-47DB-A63F-E69EC2AACBA7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(</a:t>
          </a:r>
          <a:r>
            <a:rPr lang="en-US" dirty="0"/>
            <a:t>Zhidan</a:t>
          </a:r>
          <a:r>
            <a:rPr lang="en-US" dirty="0">
              <a:latin typeface="Bierstadt"/>
            </a:rPr>
            <a:t>, et al., 2020):</a:t>
          </a:r>
          <a:r>
            <a:rPr lang="en-US" dirty="0"/>
            <a:t> </a:t>
          </a:r>
          <a:r>
            <a:rPr lang="en-US" b="1" dirty="0"/>
            <a:t>Urban Traffic Prediction from Mobility Data Using Deep Learning</a:t>
          </a:r>
          <a:endParaRPr lang="en-US" dirty="0"/>
        </a:p>
      </dgm:t>
    </dgm:pt>
    <dgm:pt modelId="{27195C29-8E53-4664-BBB9-7D3D8869EA05}" type="parTrans" cxnId="{87C64D4F-B1D3-4594-9667-EAF2ACFE4212}">
      <dgm:prSet/>
      <dgm:spPr/>
      <dgm:t>
        <a:bodyPr/>
        <a:lstStyle/>
        <a:p>
          <a:endParaRPr lang="en-US"/>
        </a:p>
      </dgm:t>
    </dgm:pt>
    <dgm:pt modelId="{CA85D63C-F4F6-4B9C-9169-36AA7466BF9B}" type="sibTrans" cxnId="{87C64D4F-B1D3-4594-9667-EAF2ACFE4212}">
      <dgm:prSet/>
      <dgm:spPr/>
      <dgm:t>
        <a:bodyPr/>
        <a:lstStyle/>
        <a:p>
          <a:endParaRPr lang="en-US"/>
        </a:p>
      </dgm:t>
    </dgm:pt>
    <dgm:pt modelId="{FAF6A3D0-A546-4DE6-A444-6E7F720C07FE}" type="pres">
      <dgm:prSet presAssocID="{3748DC50-8349-4D7F-8B93-83DFC3A9096E}" presName="diagram" presStyleCnt="0">
        <dgm:presLayoutVars>
          <dgm:dir/>
          <dgm:resizeHandles val="exact"/>
        </dgm:presLayoutVars>
      </dgm:prSet>
      <dgm:spPr/>
    </dgm:pt>
    <dgm:pt modelId="{3D948FFA-4611-4A1F-922E-E6077B23D0E8}" type="pres">
      <dgm:prSet presAssocID="{D331E257-DE19-432D-9227-004419301FEB}" presName="node" presStyleLbl="node1" presStyleIdx="0" presStyleCnt="5">
        <dgm:presLayoutVars>
          <dgm:bulletEnabled val="1"/>
        </dgm:presLayoutVars>
      </dgm:prSet>
      <dgm:spPr/>
    </dgm:pt>
    <dgm:pt modelId="{550923A3-7CC5-4F07-9F6D-3D718F82927D}" type="pres">
      <dgm:prSet presAssocID="{BF0FD259-8D36-4CB6-80F7-AE88F147A672}" presName="sibTrans" presStyleCnt="0"/>
      <dgm:spPr/>
    </dgm:pt>
    <dgm:pt modelId="{B5073F1E-F920-413E-8CCB-6770F2521A0E}" type="pres">
      <dgm:prSet presAssocID="{F8476F6E-A49C-4785-AAA4-6864C3D079F5}" presName="node" presStyleLbl="node1" presStyleIdx="1" presStyleCnt="5">
        <dgm:presLayoutVars>
          <dgm:bulletEnabled val="1"/>
        </dgm:presLayoutVars>
      </dgm:prSet>
      <dgm:spPr/>
    </dgm:pt>
    <dgm:pt modelId="{042F8DBF-B5AA-419E-8E0C-C54EEED44CAB}" type="pres">
      <dgm:prSet presAssocID="{81724C50-83E4-4273-A408-F457671D4C9A}" presName="sibTrans" presStyleCnt="0"/>
      <dgm:spPr/>
    </dgm:pt>
    <dgm:pt modelId="{6D61B038-5FA3-426C-811E-B748F50FC0DB}" type="pres">
      <dgm:prSet presAssocID="{9E70A73A-8FDC-4978-A54E-9FF88CFF6193}" presName="node" presStyleLbl="node1" presStyleIdx="2" presStyleCnt="5">
        <dgm:presLayoutVars>
          <dgm:bulletEnabled val="1"/>
        </dgm:presLayoutVars>
      </dgm:prSet>
      <dgm:spPr/>
    </dgm:pt>
    <dgm:pt modelId="{B7CECA0B-14FC-4A2A-9916-AEDE23AD81ED}" type="pres">
      <dgm:prSet presAssocID="{C24869A1-665C-4CE7-9D7E-BBA34FD1689B}" presName="sibTrans" presStyleCnt="0"/>
      <dgm:spPr/>
    </dgm:pt>
    <dgm:pt modelId="{F2A1892C-0339-4A37-A431-637E9C986F33}" type="pres">
      <dgm:prSet presAssocID="{46661BE2-79B9-4D57-80A8-1A173E3623B6}" presName="node" presStyleLbl="node1" presStyleIdx="3" presStyleCnt="5">
        <dgm:presLayoutVars>
          <dgm:bulletEnabled val="1"/>
        </dgm:presLayoutVars>
      </dgm:prSet>
      <dgm:spPr/>
    </dgm:pt>
    <dgm:pt modelId="{8AF66F54-98CF-40FD-A048-6675AFE89434}" type="pres">
      <dgm:prSet presAssocID="{04C2C350-B615-45E0-B1A4-E9BFDBA2EF49}" presName="sibTrans" presStyleCnt="0"/>
      <dgm:spPr/>
    </dgm:pt>
    <dgm:pt modelId="{C6D20841-B692-44A5-B210-524732EACF34}" type="pres">
      <dgm:prSet presAssocID="{40CE6F61-00A3-47DB-A63F-E69EC2AACBA7}" presName="node" presStyleLbl="node1" presStyleIdx="4" presStyleCnt="5">
        <dgm:presLayoutVars>
          <dgm:bulletEnabled val="1"/>
        </dgm:presLayoutVars>
      </dgm:prSet>
      <dgm:spPr/>
    </dgm:pt>
  </dgm:ptLst>
  <dgm:cxnLst>
    <dgm:cxn modelId="{D945A810-17B8-4B9F-B0FB-ED721D845A95}" type="presOf" srcId="{40CE6F61-00A3-47DB-A63F-E69EC2AACBA7}" destId="{C6D20841-B692-44A5-B210-524732EACF34}" srcOrd="0" destOrd="0" presId="urn:microsoft.com/office/officeart/2005/8/layout/default"/>
    <dgm:cxn modelId="{4E78BE19-DB9F-444F-B4F9-6D385847B339}" type="presOf" srcId="{F8476F6E-A49C-4785-AAA4-6864C3D079F5}" destId="{B5073F1E-F920-413E-8CCB-6770F2521A0E}" srcOrd="0" destOrd="0" presId="urn:microsoft.com/office/officeart/2005/8/layout/default"/>
    <dgm:cxn modelId="{278AEC36-66EE-4FE1-81B0-44552678F8FA}" type="presOf" srcId="{46661BE2-79B9-4D57-80A8-1A173E3623B6}" destId="{F2A1892C-0339-4A37-A431-637E9C986F33}" srcOrd="0" destOrd="0" presId="urn:microsoft.com/office/officeart/2005/8/layout/default"/>
    <dgm:cxn modelId="{D7FF5837-A4C2-4762-9980-9DFDE0D5A029}" srcId="{3748DC50-8349-4D7F-8B93-83DFC3A9096E}" destId="{D331E257-DE19-432D-9227-004419301FEB}" srcOrd="0" destOrd="0" parTransId="{963C0781-0788-4C12-9FEE-E79EB1784B26}" sibTransId="{BF0FD259-8D36-4CB6-80F7-AE88F147A672}"/>
    <dgm:cxn modelId="{F14BF446-328F-4828-802D-23FBF4D5BB74}" srcId="{3748DC50-8349-4D7F-8B93-83DFC3A9096E}" destId="{F8476F6E-A49C-4785-AAA4-6864C3D079F5}" srcOrd="1" destOrd="0" parTransId="{8F64E1B3-618D-44C7-B81B-126241E00F66}" sibTransId="{81724C50-83E4-4273-A408-F457671D4C9A}"/>
    <dgm:cxn modelId="{87C64D4F-B1D3-4594-9667-EAF2ACFE4212}" srcId="{3748DC50-8349-4D7F-8B93-83DFC3A9096E}" destId="{40CE6F61-00A3-47DB-A63F-E69EC2AACBA7}" srcOrd="4" destOrd="0" parTransId="{27195C29-8E53-4664-BBB9-7D3D8869EA05}" sibTransId="{CA85D63C-F4F6-4B9C-9169-36AA7466BF9B}"/>
    <dgm:cxn modelId="{ED33FFA9-23E6-4BA5-9198-D3495DF148EC}" srcId="{3748DC50-8349-4D7F-8B93-83DFC3A9096E}" destId="{9E70A73A-8FDC-4978-A54E-9FF88CFF6193}" srcOrd="2" destOrd="0" parTransId="{281E197B-C5A6-4E66-AF14-8DC1B1970FEF}" sibTransId="{C24869A1-665C-4CE7-9D7E-BBA34FD1689B}"/>
    <dgm:cxn modelId="{2467D1C0-B131-4F18-8073-AE6548BB4428}" type="presOf" srcId="{3748DC50-8349-4D7F-8B93-83DFC3A9096E}" destId="{FAF6A3D0-A546-4DE6-A444-6E7F720C07FE}" srcOrd="0" destOrd="0" presId="urn:microsoft.com/office/officeart/2005/8/layout/default"/>
    <dgm:cxn modelId="{23DF60E8-F882-44CC-A489-E8E0D96B7CDD}" srcId="{3748DC50-8349-4D7F-8B93-83DFC3A9096E}" destId="{46661BE2-79B9-4D57-80A8-1A173E3623B6}" srcOrd="3" destOrd="0" parTransId="{60C16158-0F1A-4DA9-A2FF-016304D48759}" sibTransId="{04C2C350-B615-45E0-B1A4-E9BFDBA2EF49}"/>
    <dgm:cxn modelId="{7A768BF0-898A-45AA-96DC-E1C384162685}" type="presOf" srcId="{D331E257-DE19-432D-9227-004419301FEB}" destId="{3D948FFA-4611-4A1F-922E-E6077B23D0E8}" srcOrd="0" destOrd="0" presId="urn:microsoft.com/office/officeart/2005/8/layout/default"/>
    <dgm:cxn modelId="{933A97FA-F902-4F0C-8CFB-305A8A60BD5B}" type="presOf" srcId="{9E70A73A-8FDC-4978-A54E-9FF88CFF6193}" destId="{6D61B038-5FA3-426C-811E-B748F50FC0DB}" srcOrd="0" destOrd="0" presId="urn:microsoft.com/office/officeart/2005/8/layout/default"/>
    <dgm:cxn modelId="{2A3F1556-660D-4630-B5F0-1E3D7A7FEF26}" type="presParOf" srcId="{FAF6A3D0-A546-4DE6-A444-6E7F720C07FE}" destId="{3D948FFA-4611-4A1F-922E-E6077B23D0E8}" srcOrd="0" destOrd="0" presId="urn:microsoft.com/office/officeart/2005/8/layout/default"/>
    <dgm:cxn modelId="{86365413-A036-4512-8225-4E1FF266AE0A}" type="presParOf" srcId="{FAF6A3D0-A546-4DE6-A444-6E7F720C07FE}" destId="{550923A3-7CC5-4F07-9F6D-3D718F82927D}" srcOrd="1" destOrd="0" presId="urn:microsoft.com/office/officeart/2005/8/layout/default"/>
    <dgm:cxn modelId="{4C8153C0-B1B4-4BCB-A2A4-49B1E9E49D79}" type="presParOf" srcId="{FAF6A3D0-A546-4DE6-A444-6E7F720C07FE}" destId="{B5073F1E-F920-413E-8CCB-6770F2521A0E}" srcOrd="2" destOrd="0" presId="urn:microsoft.com/office/officeart/2005/8/layout/default"/>
    <dgm:cxn modelId="{DAF04CDB-4952-4AF1-BBBE-940721F827D7}" type="presParOf" srcId="{FAF6A3D0-A546-4DE6-A444-6E7F720C07FE}" destId="{042F8DBF-B5AA-419E-8E0C-C54EEED44CAB}" srcOrd="3" destOrd="0" presId="urn:microsoft.com/office/officeart/2005/8/layout/default"/>
    <dgm:cxn modelId="{D5661918-17B0-4671-BE85-BD812AE10CC2}" type="presParOf" srcId="{FAF6A3D0-A546-4DE6-A444-6E7F720C07FE}" destId="{6D61B038-5FA3-426C-811E-B748F50FC0DB}" srcOrd="4" destOrd="0" presId="urn:microsoft.com/office/officeart/2005/8/layout/default"/>
    <dgm:cxn modelId="{E28B874C-E724-4440-A47D-34EFD252BE1B}" type="presParOf" srcId="{FAF6A3D0-A546-4DE6-A444-6E7F720C07FE}" destId="{B7CECA0B-14FC-4A2A-9916-AEDE23AD81ED}" srcOrd="5" destOrd="0" presId="urn:microsoft.com/office/officeart/2005/8/layout/default"/>
    <dgm:cxn modelId="{018A7B5A-43E4-46A2-9082-C64D6DEBCB63}" type="presParOf" srcId="{FAF6A3D0-A546-4DE6-A444-6E7F720C07FE}" destId="{F2A1892C-0339-4A37-A431-637E9C986F33}" srcOrd="6" destOrd="0" presId="urn:microsoft.com/office/officeart/2005/8/layout/default"/>
    <dgm:cxn modelId="{69DF7BF9-6D1E-412A-B81D-E3460B46D71F}" type="presParOf" srcId="{FAF6A3D0-A546-4DE6-A444-6E7F720C07FE}" destId="{8AF66F54-98CF-40FD-A048-6675AFE89434}" srcOrd="7" destOrd="0" presId="urn:microsoft.com/office/officeart/2005/8/layout/default"/>
    <dgm:cxn modelId="{D6AA13D1-807F-4B59-A589-113F3772F8DA}" type="presParOf" srcId="{FAF6A3D0-A546-4DE6-A444-6E7F720C07FE}" destId="{C6D20841-B692-44A5-B210-524732EACF3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49FAC2-5D06-4DBD-95CF-C4B23AE50B1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8BCDDAB-19F1-4F2A-9138-10060B6B028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dirty="0"/>
            <a:t>Research development:</a:t>
          </a:r>
          <a:endParaRPr lang="en-US" dirty="0"/>
        </a:p>
      </dgm:t>
    </dgm:pt>
    <dgm:pt modelId="{8B9DD5F2-7027-4922-A90D-BCBC43BEF54F}" type="parTrans" cxnId="{F9343E2F-5242-4548-BA45-A3D565268005}">
      <dgm:prSet/>
      <dgm:spPr/>
      <dgm:t>
        <a:bodyPr/>
        <a:lstStyle/>
        <a:p>
          <a:endParaRPr lang="en-US"/>
        </a:p>
      </dgm:t>
    </dgm:pt>
    <dgm:pt modelId="{7E38D203-7174-4254-9957-664DBE59E696}" type="sibTrans" cxnId="{F9343E2F-5242-4548-BA45-A3D565268005}">
      <dgm:prSet/>
      <dgm:spPr/>
      <dgm:t>
        <a:bodyPr/>
        <a:lstStyle/>
        <a:p>
          <a:endParaRPr lang="en-US"/>
        </a:p>
      </dgm:t>
    </dgm:pt>
    <dgm:pt modelId="{772E4D83-FB95-4E52-8A71-540DC245C0E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Secondary research: gather</a:t>
          </a:r>
          <a:r>
            <a:rPr lang="en-GB" dirty="0"/>
            <a:t>, analyse, interpret, present.</a:t>
          </a:r>
          <a:endParaRPr lang="en-US" dirty="0"/>
        </a:p>
      </dgm:t>
    </dgm:pt>
    <dgm:pt modelId="{77C9230D-BD5F-4613-8C22-AB0CDA7A776E}" type="parTrans" cxnId="{4C6415FE-16E9-4EB1-B0D4-34ABA5828505}">
      <dgm:prSet/>
      <dgm:spPr/>
      <dgm:t>
        <a:bodyPr/>
        <a:lstStyle/>
        <a:p>
          <a:endParaRPr lang="en-US"/>
        </a:p>
      </dgm:t>
    </dgm:pt>
    <dgm:pt modelId="{B9576F61-1BEF-42AB-8AF1-64B4399B862C}" type="sibTrans" cxnId="{4C6415FE-16E9-4EB1-B0D4-34ABA5828505}">
      <dgm:prSet/>
      <dgm:spPr/>
      <dgm:t>
        <a:bodyPr/>
        <a:lstStyle/>
        <a:p>
          <a:endParaRPr lang="en-US"/>
        </a:p>
      </dgm:t>
    </dgm:pt>
    <dgm:pt modelId="{086F8C51-2002-456E-934D-C8BD6890252C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</a:t>
          </a:r>
          <a:r>
            <a:rPr lang="en-GB" dirty="0"/>
            <a:t>Published and peer-reviewed papers are prioritised</a:t>
          </a:r>
          <a:r>
            <a:rPr lang="en-GB" dirty="0">
              <a:latin typeface="Bierstadt"/>
            </a:rPr>
            <a:t>.</a:t>
          </a:r>
          <a:endParaRPr lang="en-US" dirty="0"/>
        </a:p>
      </dgm:t>
    </dgm:pt>
    <dgm:pt modelId="{55876B0B-C2E1-4010-9400-9EFC59176447}" type="parTrans" cxnId="{3ABBA2B9-32D3-442D-AE7D-7526CDC6EB17}">
      <dgm:prSet/>
      <dgm:spPr/>
      <dgm:t>
        <a:bodyPr/>
        <a:lstStyle/>
        <a:p>
          <a:endParaRPr lang="en-US"/>
        </a:p>
      </dgm:t>
    </dgm:pt>
    <dgm:pt modelId="{F1C41563-B926-4A75-869A-3885EFAD7EC7}" type="sibTrans" cxnId="{3ABBA2B9-32D3-442D-AE7D-7526CDC6EB17}">
      <dgm:prSet/>
      <dgm:spPr/>
      <dgm:t>
        <a:bodyPr/>
        <a:lstStyle/>
        <a:p>
          <a:endParaRPr lang="en-US"/>
        </a:p>
      </dgm:t>
    </dgm:pt>
    <dgm:pt modelId="{B9303D48-E5BE-4646-9D4D-8AD4B764B95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Justify</a:t>
          </a:r>
          <a:r>
            <a:rPr lang="en-GB" dirty="0"/>
            <a:t> the use of deep learning over the traditional methods</a:t>
          </a:r>
          <a:r>
            <a:rPr lang="en-GB" dirty="0">
              <a:latin typeface="Bierstadt"/>
            </a:rPr>
            <a:t>.</a:t>
          </a:r>
          <a:endParaRPr lang="en-US" dirty="0">
            <a:latin typeface="Bierstadt"/>
          </a:endParaRPr>
        </a:p>
      </dgm:t>
    </dgm:pt>
    <dgm:pt modelId="{280158A7-055B-4AAD-8924-C4C29A4B25BA}" type="parTrans" cxnId="{D8DBB623-EE9C-4BE3-BB40-CE8DF0219BAC}">
      <dgm:prSet/>
      <dgm:spPr/>
      <dgm:t>
        <a:bodyPr/>
        <a:lstStyle/>
        <a:p>
          <a:endParaRPr lang="en-US"/>
        </a:p>
      </dgm:t>
    </dgm:pt>
    <dgm:pt modelId="{84C0239A-C0B8-471F-B13E-597451E01002}" type="sibTrans" cxnId="{D8DBB623-EE9C-4BE3-BB40-CE8DF0219BAC}">
      <dgm:prSet/>
      <dgm:spPr/>
      <dgm:t>
        <a:bodyPr/>
        <a:lstStyle/>
        <a:p>
          <a:endParaRPr lang="en-US"/>
        </a:p>
      </dgm:t>
    </dgm:pt>
    <dgm:pt modelId="{D1EDD8CE-1550-4B60-B8AF-5A2D653FE5E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dirty="0"/>
            <a:t>Application development: </a:t>
          </a:r>
          <a:endParaRPr lang="en-US" dirty="0"/>
        </a:p>
      </dgm:t>
    </dgm:pt>
    <dgm:pt modelId="{34536409-ED6E-4F96-8D84-812AEC76685D}" type="parTrans" cxnId="{E7FB8C00-2D76-4A7D-8C54-62C0A3876C5B}">
      <dgm:prSet/>
      <dgm:spPr/>
      <dgm:t>
        <a:bodyPr/>
        <a:lstStyle/>
        <a:p>
          <a:endParaRPr lang="en-US"/>
        </a:p>
      </dgm:t>
    </dgm:pt>
    <dgm:pt modelId="{10D675A0-7257-42FD-BB93-CD4D54021E89}" type="sibTrans" cxnId="{E7FB8C00-2D76-4A7D-8C54-62C0A3876C5B}">
      <dgm:prSet/>
      <dgm:spPr/>
      <dgm:t>
        <a:bodyPr/>
        <a:lstStyle/>
        <a:p>
          <a:endParaRPr lang="en-US"/>
        </a:p>
      </dgm:t>
    </dgm:pt>
    <dgm:pt modelId="{BD3519F6-4625-4A94-9377-C763294E0FB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</a:t>
          </a:r>
          <a:r>
            <a:rPr lang="en-GB" dirty="0"/>
            <a:t>Follows SLDC</a:t>
          </a:r>
          <a:r>
            <a:rPr lang="en-GB" dirty="0">
              <a:latin typeface="Bierstadt"/>
            </a:rPr>
            <a:t>.</a:t>
          </a:r>
          <a:endParaRPr lang="en-GB" dirty="0"/>
        </a:p>
      </dgm:t>
    </dgm:pt>
    <dgm:pt modelId="{789F596A-25A1-4DC4-941B-79601067769D}" type="parTrans" cxnId="{99B586C2-7EB4-4945-AA87-CA86C4F3556A}">
      <dgm:prSet/>
      <dgm:spPr/>
      <dgm:t>
        <a:bodyPr/>
        <a:lstStyle/>
        <a:p>
          <a:endParaRPr lang="en-US"/>
        </a:p>
      </dgm:t>
    </dgm:pt>
    <dgm:pt modelId="{8C369760-7BE9-4E09-959E-6152B6D318AA}" type="sibTrans" cxnId="{99B586C2-7EB4-4945-AA87-CA86C4F3556A}">
      <dgm:prSet/>
      <dgm:spPr/>
      <dgm:t>
        <a:bodyPr/>
        <a:lstStyle/>
        <a:p>
          <a:endParaRPr lang="en-US"/>
        </a:p>
      </dgm:t>
    </dgm:pt>
    <dgm:pt modelId="{A24B9578-3AAC-440D-987F-8C91A5F411F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</a:t>
          </a:r>
          <a:r>
            <a:rPr lang="en-GB" dirty="0"/>
            <a:t>Trained using supervised learning model</a:t>
          </a:r>
          <a:r>
            <a:rPr lang="en-GB" dirty="0">
              <a:latin typeface="Bierstadt"/>
            </a:rPr>
            <a:t>.</a:t>
          </a:r>
          <a:endParaRPr lang="en-US" dirty="0"/>
        </a:p>
      </dgm:t>
    </dgm:pt>
    <dgm:pt modelId="{084F97CC-9A8F-41EC-B82E-8CCE2E96AD99}" type="parTrans" cxnId="{451E1CA4-934D-49D2-AF2A-31AACBB32E09}">
      <dgm:prSet/>
      <dgm:spPr/>
      <dgm:t>
        <a:bodyPr/>
        <a:lstStyle/>
        <a:p>
          <a:endParaRPr lang="en-US"/>
        </a:p>
      </dgm:t>
    </dgm:pt>
    <dgm:pt modelId="{36B214C4-E484-4557-B351-0DF4F0268256}" type="sibTrans" cxnId="{451E1CA4-934D-49D2-AF2A-31AACBB32E09}">
      <dgm:prSet/>
      <dgm:spPr/>
      <dgm:t>
        <a:bodyPr/>
        <a:lstStyle/>
        <a:p>
          <a:endParaRPr lang="en-US"/>
        </a:p>
      </dgm:t>
    </dgm:pt>
    <dgm:pt modelId="{44F2A98E-1D13-4F7A-8AB3-F97315D3D76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</a:t>
          </a:r>
          <a:r>
            <a:rPr lang="en-GB" dirty="0"/>
            <a:t>Rigorous testing</a:t>
          </a:r>
          <a:r>
            <a:rPr lang="en-GB" dirty="0">
              <a:latin typeface="Bierstadt"/>
            </a:rPr>
            <a:t>.</a:t>
          </a:r>
          <a:endParaRPr lang="en-US" dirty="0"/>
        </a:p>
      </dgm:t>
    </dgm:pt>
    <dgm:pt modelId="{165F796C-3964-48FC-A162-EBE46E05391E}" type="parTrans" cxnId="{BD1304B1-B3FE-4B6B-B742-DA55E8419782}">
      <dgm:prSet/>
      <dgm:spPr/>
      <dgm:t>
        <a:bodyPr/>
        <a:lstStyle/>
        <a:p>
          <a:endParaRPr lang="en-US"/>
        </a:p>
      </dgm:t>
    </dgm:pt>
    <dgm:pt modelId="{C7A52EC9-7F77-43C0-BEC9-07C8DB78C97B}" type="sibTrans" cxnId="{BD1304B1-B3FE-4B6B-B742-DA55E8419782}">
      <dgm:prSet/>
      <dgm:spPr/>
      <dgm:t>
        <a:bodyPr/>
        <a:lstStyle/>
        <a:p>
          <a:endParaRPr lang="en-US"/>
        </a:p>
      </dgm:t>
    </dgm:pt>
    <dgm:pt modelId="{E32CD7A5-4E2B-45F4-A67B-6A161709787A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GB" dirty="0">
              <a:latin typeface="Bierstadt"/>
            </a:rPr>
            <a:t> - Frames</a:t>
          </a:r>
          <a:r>
            <a:rPr lang="en-GB" dirty="0"/>
            <a:t> the scope for the application development.</a:t>
          </a:r>
          <a:endParaRPr lang="en-US" dirty="0"/>
        </a:p>
      </dgm:t>
    </dgm:pt>
    <dgm:pt modelId="{EBAAD9B9-19BE-47D3-B69A-83FA3388C889}" type="parTrans" cxnId="{7235A808-DA34-4911-9BA6-287793D2D5A9}">
      <dgm:prSet/>
      <dgm:spPr/>
    </dgm:pt>
    <dgm:pt modelId="{56A5C93F-B8CE-4A51-8E77-A314492C01D9}" type="sibTrans" cxnId="{7235A808-DA34-4911-9BA6-287793D2D5A9}">
      <dgm:prSet/>
      <dgm:spPr/>
    </dgm:pt>
    <dgm:pt modelId="{A8DD1A21-D8F8-47B2-9B9A-C50F53F0C4D2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GB" dirty="0">
              <a:latin typeface="Bierstadt"/>
            </a:rPr>
            <a:t> - Quality assurance</a:t>
          </a:r>
        </a:p>
      </dgm:t>
    </dgm:pt>
    <dgm:pt modelId="{EE159C27-E434-46F1-859B-537343B78DC2}" type="parTrans" cxnId="{50DD9936-2D64-4877-90E8-CB29D9405F8C}">
      <dgm:prSet/>
      <dgm:spPr/>
    </dgm:pt>
    <dgm:pt modelId="{B1B47ECC-0409-4DE6-90DC-A1E3B1CF9C22}" type="sibTrans" cxnId="{50DD9936-2D64-4877-90E8-CB29D9405F8C}">
      <dgm:prSet/>
      <dgm:spPr/>
    </dgm:pt>
    <dgm:pt modelId="{EF666E81-9C31-4A88-915F-C794CE704FA9}" type="pres">
      <dgm:prSet presAssocID="{7749FAC2-5D06-4DBD-95CF-C4B23AE50B1B}" presName="root" presStyleCnt="0">
        <dgm:presLayoutVars>
          <dgm:dir/>
          <dgm:resizeHandles val="exact"/>
        </dgm:presLayoutVars>
      </dgm:prSet>
      <dgm:spPr/>
    </dgm:pt>
    <dgm:pt modelId="{D4E1C2F3-F536-42CA-ABA2-400BB9C471B4}" type="pres">
      <dgm:prSet presAssocID="{88BCDDAB-19F1-4F2A-9138-10060B6B0287}" presName="compNode" presStyleCnt="0"/>
      <dgm:spPr/>
    </dgm:pt>
    <dgm:pt modelId="{FDAEC60C-499C-4891-BA5A-D17CE1D85156}" type="pres">
      <dgm:prSet presAssocID="{88BCDDAB-19F1-4F2A-9138-10060B6B028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E9C0B737-6C2D-40C6-A8A4-C095888747C0}" type="pres">
      <dgm:prSet presAssocID="{88BCDDAB-19F1-4F2A-9138-10060B6B0287}" presName="iconSpace" presStyleCnt="0"/>
      <dgm:spPr/>
    </dgm:pt>
    <dgm:pt modelId="{B0C8FC4C-5A37-4287-808A-8C2D89A2337D}" type="pres">
      <dgm:prSet presAssocID="{88BCDDAB-19F1-4F2A-9138-10060B6B0287}" presName="parTx" presStyleLbl="revTx" presStyleIdx="0" presStyleCnt="4">
        <dgm:presLayoutVars>
          <dgm:chMax val="0"/>
          <dgm:chPref val="0"/>
        </dgm:presLayoutVars>
      </dgm:prSet>
      <dgm:spPr/>
    </dgm:pt>
    <dgm:pt modelId="{6E605CCB-31C3-418B-9267-3B40AB9414C8}" type="pres">
      <dgm:prSet presAssocID="{88BCDDAB-19F1-4F2A-9138-10060B6B0287}" presName="txSpace" presStyleCnt="0"/>
      <dgm:spPr/>
    </dgm:pt>
    <dgm:pt modelId="{9FEF9DF0-2856-4750-947E-9AE5DA220A8B}" type="pres">
      <dgm:prSet presAssocID="{88BCDDAB-19F1-4F2A-9138-10060B6B0287}" presName="desTx" presStyleLbl="revTx" presStyleIdx="1" presStyleCnt="4">
        <dgm:presLayoutVars/>
      </dgm:prSet>
      <dgm:spPr/>
    </dgm:pt>
    <dgm:pt modelId="{8555F10D-0238-4C46-BC02-F7DF9F502DBE}" type="pres">
      <dgm:prSet presAssocID="{7E38D203-7174-4254-9957-664DBE59E696}" presName="sibTrans" presStyleCnt="0"/>
      <dgm:spPr/>
    </dgm:pt>
    <dgm:pt modelId="{F32B38E2-9AE3-4ADA-B9A8-FCD84067C8DA}" type="pres">
      <dgm:prSet presAssocID="{D1EDD8CE-1550-4B60-B8AF-5A2D653FE5EA}" presName="compNode" presStyleCnt="0"/>
      <dgm:spPr/>
    </dgm:pt>
    <dgm:pt modelId="{3652E8BA-EBF0-44B3-999F-5888EDDF6A8D}" type="pres">
      <dgm:prSet presAssocID="{D1EDD8CE-1550-4B60-B8AF-5A2D653FE5E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028892D-2441-4445-9650-7D57F076B0CD}" type="pres">
      <dgm:prSet presAssocID="{D1EDD8CE-1550-4B60-B8AF-5A2D653FE5EA}" presName="iconSpace" presStyleCnt="0"/>
      <dgm:spPr/>
    </dgm:pt>
    <dgm:pt modelId="{1F268B4C-7097-4DD0-89EE-A7C74712A310}" type="pres">
      <dgm:prSet presAssocID="{D1EDD8CE-1550-4B60-B8AF-5A2D653FE5EA}" presName="parTx" presStyleLbl="revTx" presStyleIdx="2" presStyleCnt="4">
        <dgm:presLayoutVars>
          <dgm:chMax val="0"/>
          <dgm:chPref val="0"/>
        </dgm:presLayoutVars>
      </dgm:prSet>
      <dgm:spPr/>
    </dgm:pt>
    <dgm:pt modelId="{CA2A6F97-68A8-4A80-B6E9-D0017C79F379}" type="pres">
      <dgm:prSet presAssocID="{D1EDD8CE-1550-4B60-B8AF-5A2D653FE5EA}" presName="txSpace" presStyleCnt="0"/>
      <dgm:spPr/>
    </dgm:pt>
    <dgm:pt modelId="{42E852E0-A2D1-471F-AA4F-F17C445F3165}" type="pres">
      <dgm:prSet presAssocID="{D1EDD8CE-1550-4B60-B8AF-5A2D653FE5EA}" presName="desTx" presStyleLbl="revTx" presStyleIdx="3" presStyleCnt="4">
        <dgm:presLayoutVars/>
      </dgm:prSet>
      <dgm:spPr/>
    </dgm:pt>
  </dgm:ptLst>
  <dgm:cxnLst>
    <dgm:cxn modelId="{E7FB8C00-2D76-4A7D-8C54-62C0A3876C5B}" srcId="{7749FAC2-5D06-4DBD-95CF-C4B23AE50B1B}" destId="{D1EDD8CE-1550-4B60-B8AF-5A2D653FE5EA}" srcOrd="1" destOrd="0" parTransId="{34536409-ED6E-4F96-8D84-812AEC76685D}" sibTransId="{10D675A0-7257-42FD-BB93-CD4D54021E89}"/>
    <dgm:cxn modelId="{7235A808-DA34-4911-9BA6-287793D2D5A9}" srcId="{88BCDDAB-19F1-4F2A-9138-10060B6B0287}" destId="{E32CD7A5-4E2B-45F4-A67B-6A161709787A}" srcOrd="3" destOrd="0" parTransId="{EBAAD9B9-19BE-47D3-B69A-83FA3388C889}" sibTransId="{56A5C93F-B8CE-4A51-8E77-A314492C01D9}"/>
    <dgm:cxn modelId="{F96A2E09-E8CE-4CF4-BFCD-863723E905B7}" type="presOf" srcId="{772E4D83-FB95-4E52-8A71-540DC245C0ED}" destId="{9FEF9DF0-2856-4750-947E-9AE5DA220A8B}" srcOrd="0" destOrd="0" presId="urn:microsoft.com/office/officeart/2018/5/layout/CenteredIconLabelDescriptionList"/>
    <dgm:cxn modelId="{61BBCE10-10F4-4DBB-B708-6C83ACC0F313}" type="presOf" srcId="{7749FAC2-5D06-4DBD-95CF-C4B23AE50B1B}" destId="{EF666E81-9C31-4A88-915F-C794CE704FA9}" srcOrd="0" destOrd="0" presId="urn:microsoft.com/office/officeart/2018/5/layout/CenteredIconLabelDescriptionList"/>
    <dgm:cxn modelId="{D8DBB623-EE9C-4BE3-BB40-CE8DF0219BAC}" srcId="{88BCDDAB-19F1-4F2A-9138-10060B6B0287}" destId="{B9303D48-E5BE-4646-9D4D-8AD4B764B956}" srcOrd="2" destOrd="0" parTransId="{280158A7-055B-4AAD-8924-C4C29A4B25BA}" sibTransId="{84C0239A-C0B8-471F-B13E-597451E01002}"/>
    <dgm:cxn modelId="{F9343E2F-5242-4548-BA45-A3D565268005}" srcId="{7749FAC2-5D06-4DBD-95CF-C4B23AE50B1B}" destId="{88BCDDAB-19F1-4F2A-9138-10060B6B0287}" srcOrd="0" destOrd="0" parTransId="{8B9DD5F2-7027-4922-A90D-BCBC43BEF54F}" sibTransId="{7E38D203-7174-4254-9957-664DBE59E696}"/>
    <dgm:cxn modelId="{50DD9936-2D64-4877-90E8-CB29D9405F8C}" srcId="{D1EDD8CE-1550-4B60-B8AF-5A2D653FE5EA}" destId="{A8DD1A21-D8F8-47B2-9B9A-C50F53F0C4D2}" srcOrd="1" destOrd="0" parTransId="{EE159C27-E434-46F1-859B-537343B78DC2}" sibTransId="{B1B47ECC-0409-4DE6-90DC-A1E3B1CF9C22}"/>
    <dgm:cxn modelId="{14488F6A-8B89-47D5-8476-16C7FD1709B2}" type="presOf" srcId="{086F8C51-2002-456E-934D-C8BD6890252C}" destId="{9FEF9DF0-2856-4750-947E-9AE5DA220A8B}" srcOrd="0" destOrd="1" presId="urn:microsoft.com/office/officeart/2018/5/layout/CenteredIconLabelDescriptionList"/>
    <dgm:cxn modelId="{70F85671-6B8D-4F00-BC77-0C208E1E949C}" type="presOf" srcId="{BD3519F6-4625-4A94-9377-C763294E0FB3}" destId="{42E852E0-A2D1-471F-AA4F-F17C445F3165}" srcOrd="0" destOrd="0" presId="urn:microsoft.com/office/officeart/2018/5/layout/CenteredIconLabelDescriptionList"/>
    <dgm:cxn modelId="{3FF1415A-7450-42E5-A778-733FDA495102}" type="presOf" srcId="{A8DD1A21-D8F8-47B2-9B9A-C50F53F0C4D2}" destId="{42E852E0-A2D1-471F-AA4F-F17C445F3165}" srcOrd="0" destOrd="1" presId="urn:microsoft.com/office/officeart/2018/5/layout/CenteredIconLabelDescriptionList"/>
    <dgm:cxn modelId="{40AB8E81-7C43-4676-AF50-212DA1C94744}" type="presOf" srcId="{E32CD7A5-4E2B-45F4-A67B-6A161709787A}" destId="{9FEF9DF0-2856-4750-947E-9AE5DA220A8B}" srcOrd="0" destOrd="3" presId="urn:microsoft.com/office/officeart/2018/5/layout/CenteredIconLabelDescriptionList"/>
    <dgm:cxn modelId="{79841184-7AB5-4C24-8420-7D2A9362D15F}" type="presOf" srcId="{D1EDD8CE-1550-4B60-B8AF-5A2D653FE5EA}" destId="{1F268B4C-7097-4DD0-89EE-A7C74712A310}" srcOrd="0" destOrd="0" presId="urn:microsoft.com/office/officeart/2018/5/layout/CenteredIconLabelDescriptionList"/>
    <dgm:cxn modelId="{01D0CE89-E535-4EDB-A42F-FF37DA2CF3BA}" type="presOf" srcId="{44F2A98E-1D13-4F7A-8AB3-F97315D3D767}" destId="{42E852E0-A2D1-471F-AA4F-F17C445F3165}" srcOrd="0" destOrd="3" presId="urn:microsoft.com/office/officeart/2018/5/layout/CenteredIconLabelDescriptionList"/>
    <dgm:cxn modelId="{451E1CA4-934D-49D2-AF2A-31AACBB32E09}" srcId="{D1EDD8CE-1550-4B60-B8AF-5A2D653FE5EA}" destId="{A24B9578-3AAC-440D-987F-8C91A5F411F0}" srcOrd="2" destOrd="0" parTransId="{084F97CC-9A8F-41EC-B82E-8CCE2E96AD99}" sibTransId="{36B214C4-E484-4557-B351-0DF4F0268256}"/>
    <dgm:cxn modelId="{BD1304B1-B3FE-4B6B-B742-DA55E8419782}" srcId="{D1EDD8CE-1550-4B60-B8AF-5A2D653FE5EA}" destId="{44F2A98E-1D13-4F7A-8AB3-F97315D3D767}" srcOrd="3" destOrd="0" parTransId="{165F796C-3964-48FC-A162-EBE46E05391E}" sibTransId="{C7A52EC9-7F77-43C0-BEC9-07C8DB78C97B}"/>
    <dgm:cxn modelId="{3ABBA2B9-32D3-442D-AE7D-7526CDC6EB17}" srcId="{88BCDDAB-19F1-4F2A-9138-10060B6B0287}" destId="{086F8C51-2002-456E-934D-C8BD6890252C}" srcOrd="1" destOrd="0" parTransId="{55876B0B-C2E1-4010-9400-9EFC59176447}" sibTransId="{F1C41563-B926-4A75-869A-3885EFAD7EC7}"/>
    <dgm:cxn modelId="{99B586C2-7EB4-4945-AA87-CA86C4F3556A}" srcId="{D1EDD8CE-1550-4B60-B8AF-5A2D653FE5EA}" destId="{BD3519F6-4625-4A94-9377-C763294E0FB3}" srcOrd="0" destOrd="0" parTransId="{789F596A-25A1-4DC4-941B-79601067769D}" sibTransId="{8C369760-7BE9-4E09-959E-6152B6D318AA}"/>
    <dgm:cxn modelId="{4330B4CA-1D2F-40B7-A7E5-3829237A0CE2}" type="presOf" srcId="{88BCDDAB-19F1-4F2A-9138-10060B6B0287}" destId="{B0C8FC4C-5A37-4287-808A-8C2D89A2337D}" srcOrd="0" destOrd="0" presId="urn:microsoft.com/office/officeart/2018/5/layout/CenteredIconLabelDescriptionList"/>
    <dgm:cxn modelId="{6DDC08E1-6CDD-4823-85DF-3261B521B9BB}" type="presOf" srcId="{B9303D48-E5BE-4646-9D4D-8AD4B764B956}" destId="{9FEF9DF0-2856-4750-947E-9AE5DA220A8B}" srcOrd="0" destOrd="2" presId="urn:microsoft.com/office/officeart/2018/5/layout/CenteredIconLabelDescriptionList"/>
    <dgm:cxn modelId="{41FA4FF7-DC67-4CB6-A8C7-1935241430E1}" type="presOf" srcId="{A24B9578-3AAC-440D-987F-8C91A5F411F0}" destId="{42E852E0-A2D1-471F-AA4F-F17C445F3165}" srcOrd="0" destOrd="2" presId="urn:microsoft.com/office/officeart/2018/5/layout/CenteredIconLabelDescriptionList"/>
    <dgm:cxn modelId="{4C6415FE-16E9-4EB1-B0D4-34ABA5828505}" srcId="{88BCDDAB-19F1-4F2A-9138-10060B6B0287}" destId="{772E4D83-FB95-4E52-8A71-540DC245C0ED}" srcOrd="0" destOrd="0" parTransId="{77C9230D-BD5F-4613-8C22-AB0CDA7A776E}" sibTransId="{B9576F61-1BEF-42AB-8AF1-64B4399B862C}"/>
    <dgm:cxn modelId="{9A93B2A2-4A05-4112-B377-04F60021A238}" type="presParOf" srcId="{EF666E81-9C31-4A88-915F-C794CE704FA9}" destId="{D4E1C2F3-F536-42CA-ABA2-400BB9C471B4}" srcOrd="0" destOrd="0" presId="urn:microsoft.com/office/officeart/2018/5/layout/CenteredIconLabelDescriptionList"/>
    <dgm:cxn modelId="{7E732A75-FC0B-478E-9D94-A0232F8037D0}" type="presParOf" srcId="{D4E1C2F3-F536-42CA-ABA2-400BB9C471B4}" destId="{FDAEC60C-499C-4891-BA5A-D17CE1D85156}" srcOrd="0" destOrd="0" presId="urn:microsoft.com/office/officeart/2018/5/layout/CenteredIconLabelDescriptionList"/>
    <dgm:cxn modelId="{5A35AEAC-E302-4164-9F24-175BED573274}" type="presParOf" srcId="{D4E1C2F3-F536-42CA-ABA2-400BB9C471B4}" destId="{E9C0B737-6C2D-40C6-A8A4-C095888747C0}" srcOrd="1" destOrd="0" presId="urn:microsoft.com/office/officeart/2018/5/layout/CenteredIconLabelDescriptionList"/>
    <dgm:cxn modelId="{CD05E196-5237-436A-8095-C6D26CE8C2A4}" type="presParOf" srcId="{D4E1C2F3-F536-42CA-ABA2-400BB9C471B4}" destId="{B0C8FC4C-5A37-4287-808A-8C2D89A2337D}" srcOrd="2" destOrd="0" presId="urn:microsoft.com/office/officeart/2018/5/layout/CenteredIconLabelDescriptionList"/>
    <dgm:cxn modelId="{EC120F8F-7E7E-40F5-A422-43F1D35F37EB}" type="presParOf" srcId="{D4E1C2F3-F536-42CA-ABA2-400BB9C471B4}" destId="{6E605CCB-31C3-418B-9267-3B40AB9414C8}" srcOrd="3" destOrd="0" presId="urn:microsoft.com/office/officeart/2018/5/layout/CenteredIconLabelDescriptionList"/>
    <dgm:cxn modelId="{37B1D415-F53D-40B8-8DAC-2AC9CBE82D99}" type="presParOf" srcId="{D4E1C2F3-F536-42CA-ABA2-400BB9C471B4}" destId="{9FEF9DF0-2856-4750-947E-9AE5DA220A8B}" srcOrd="4" destOrd="0" presId="urn:microsoft.com/office/officeart/2018/5/layout/CenteredIconLabelDescriptionList"/>
    <dgm:cxn modelId="{AD050DAD-43DD-4A91-8C02-E001C25EE7F1}" type="presParOf" srcId="{EF666E81-9C31-4A88-915F-C794CE704FA9}" destId="{8555F10D-0238-4C46-BC02-F7DF9F502DBE}" srcOrd="1" destOrd="0" presId="urn:microsoft.com/office/officeart/2018/5/layout/CenteredIconLabelDescriptionList"/>
    <dgm:cxn modelId="{BF153935-055F-44FF-9856-35BF6483359B}" type="presParOf" srcId="{EF666E81-9C31-4A88-915F-C794CE704FA9}" destId="{F32B38E2-9AE3-4ADA-B9A8-FCD84067C8DA}" srcOrd="2" destOrd="0" presId="urn:microsoft.com/office/officeart/2018/5/layout/CenteredIconLabelDescriptionList"/>
    <dgm:cxn modelId="{B680916E-DA83-4383-AE0B-F6F854C6CB5D}" type="presParOf" srcId="{F32B38E2-9AE3-4ADA-B9A8-FCD84067C8DA}" destId="{3652E8BA-EBF0-44B3-999F-5888EDDF6A8D}" srcOrd="0" destOrd="0" presId="urn:microsoft.com/office/officeart/2018/5/layout/CenteredIconLabelDescriptionList"/>
    <dgm:cxn modelId="{B8CFCC48-D9FF-47B3-9C7F-774D037E9CFD}" type="presParOf" srcId="{F32B38E2-9AE3-4ADA-B9A8-FCD84067C8DA}" destId="{F028892D-2441-4445-9650-7D57F076B0CD}" srcOrd="1" destOrd="0" presId="urn:microsoft.com/office/officeart/2018/5/layout/CenteredIconLabelDescriptionList"/>
    <dgm:cxn modelId="{65EA1874-4A01-4C1F-9D9B-F5AF7D1CC7C1}" type="presParOf" srcId="{F32B38E2-9AE3-4ADA-B9A8-FCD84067C8DA}" destId="{1F268B4C-7097-4DD0-89EE-A7C74712A310}" srcOrd="2" destOrd="0" presId="urn:microsoft.com/office/officeart/2018/5/layout/CenteredIconLabelDescriptionList"/>
    <dgm:cxn modelId="{B2C9B4F0-812A-41F9-8C29-16C2A9C2F4AA}" type="presParOf" srcId="{F32B38E2-9AE3-4ADA-B9A8-FCD84067C8DA}" destId="{CA2A6F97-68A8-4A80-B6E9-D0017C79F379}" srcOrd="3" destOrd="0" presId="urn:microsoft.com/office/officeart/2018/5/layout/CenteredIconLabelDescriptionList"/>
    <dgm:cxn modelId="{9EDD62DE-FFFE-4094-811B-D085B283178A}" type="presParOf" srcId="{F32B38E2-9AE3-4ADA-B9A8-FCD84067C8DA}" destId="{42E852E0-A2D1-471F-AA4F-F17C445F3165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F40BCA-4854-4D92-9CAE-67BA5A6B9825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8F88B56-0211-4D28-8856-49914276D0BA}">
      <dgm:prSet/>
      <dgm:spPr/>
      <dgm:t>
        <a:bodyPr/>
        <a:lstStyle/>
        <a:p>
          <a:pPr>
            <a:defRPr b="1"/>
          </a:pPr>
          <a:r>
            <a:rPr lang="en-US" dirty="0"/>
            <a:t>Ethical considerations:</a:t>
          </a:r>
        </a:p>
      </dgm:t>
    </dgm:pt>
    <dgm:pt modelId="{19883D62-AC29-4C7C-BA39-2B0D73CF61B8}" type="parTrans" cxnId="{5F9F1BC6-16C0-48E1-99A3-2BE2331A2C64}">
      <dgm:prSet/>
      <dgm:spPr/>
      <dgm:t>
        <a:bodyPr/>
        <a:lstStyle/>
        <a:p>
          <a:endParaRPr lang="en-US"/>
        </a:p>
      </dgm:t>
    </dgm:pt>
    <dgm:pt modelId="{A8874469-2F6F-488A-9343-301ABD2EB46B}" type="sibTrans" cxnId="{5F9F1BC6-16C0-48E1-99A3-2BE2331A2C64}">
      <dgm:prSet/>
      <dgm:spPr/>
      <dgm:t>
        <a:bodyPr/>
        <a:lstStyle/>
        <a:p>
          <a:endParaRPr lang="en-US"/>
        </a:p>
      </dgm:t>
    </dgm:pt>
    <dgm:pt modelId="{71B93A04-6E7A-4B1B-93E1-32978A7C4AB2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Examine concerns regarding real-world users and data.</a:t>
          </a:r>
        </a:p>
      </dgm:t>
    </dgm:pt>
    <dgm:pt modelId="{EC72F543-85E7-423E-A242-C8CF59BA2173}" type="parTrans" cxnId="{CFE52FC7-2E03-4257-95D3-23B127F37EA7}">
      <dgm:prSet/>
      <dgm:spPr/>
      <dgm:t>
        <a:bodyPr/>
        <a:lstStyle/>
        <a:p>
          <a:endParaRPr lang="en-US"/>
        </a:p>
      </dgm:t>
    </dgm:pt>
    <dgm:pt modelId="{38149D8A-3C0F-45D6-B4DC-8E8F9533AA2B}" type="sibTrans" cxnId="{CFE52FC7-2E03-4257-95D3-23B127F37EA7}">
      <dgm:prSet/>
      <dgm:spPr/>
      <dgm:t>
        <a:bodyPr/>
        <a:lstStyle/>
        <a:p>
          <a:endParaRPr lang="en-US"/>
        </a:p>
      </dgm:t>
    </dgm:pt>
    <dgm:pt modelId="{40AC0720-8969-41E3-9542-A0E3C3CD2F6F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Ensure the model is free from bias and </a:t>
          </a:r>
          <a:r>
            <a:rPr lang="en-US" dirty="0">
              <a:latin typeface="Bierstadt"/>
            </a:rPr>
            <a:t>implications</a:t>
          </a:r>
          <a:endParaRPr lang="en-US" dirty="0"/>
        </a:p>
      </dgm:t>
    </dgm:pt>
    <dgm:pt modelId="{30A7997D-9A83-4985-B855-D464EEB1C8DC}" type="parTrans" cxnId="{219C6DDB-AFF9-4CF2-8CCC-77B22CE5C44E}">
      <dgm:prSet/>
      <dgm:spPr/>
      <dgm:t>
        <a:bodyPr/>
        <a:lstStyle/>
        <a:p>
          <a:endParaRPr lang="en-US"/>
        </a:p>
      </dgm:t>
    </dgm:pt>
    <dgm:pt modelId="{A93AAA16-46C0-4732-9B72-A2AA485BDF13}" type="sibTrans" cxnId="{219C6DDB-AFF9-4CF2-8CCC-77B22CE5C44E}">
      <dgm:prSet/>
      <dgm:spPr/>
      <dgm:t>
        <a:bodyPr/>
        <a:lstStyle/>
        <a:p>
          <a:endParaRPr lang="en-US"/>
        </a:p>
      </dgm:t>
    </dgm:pt>
    <dgm:pt modelId="{CF08E7D8-61DC-41F1-A69F-6DD51322FC59}">
      <dgm:prSet/>
      <dgm:spPr/>
      <dgm:t>
        <a:bodyPr/>
        <a:lstStyle/>
        <a:p>
          <a:pPr>
            <a:defRPr b="1"/>
          </a:pPr>
          <a:r>
            <a:rPr lang="en-US" dirty="0"/>
            <a:t>Risk Assessment:</a:t>
          </a:r>
        </a:p>
      </dgm:t>
    </dgm:pt>
    <dgm:pt modelId="{F318ED14-53AF-4F3B-938E-2560EA573E0C}" type="parTrans" cxnId="{E4314272-C7E2-4A6F-A2C0-9493889DA7DB}">
      <dgm:prSet/>
      <dgm:spPr/>
      <dgm:t>
        <a:bodyPr/>
        <a:lstStyle/>
        <a:p>
          <a:endParaRPr lang="en-US"/>
        </a:p>
      </dgm:t>
    </dgm:pt>
    <dgm:pt modelId="{2D3E7FE3-E29A-464F-BC57-522B12D771F5}" type="sibTrans" cxnId="{E4314272-C7E2-4A6F-A2C0-9493889DA7DB}">
      <dgm:prSet/>
      <dgm:spPr/>
      <dgm:t>
        <a:bodyPr/>
        <a:lstStyle/>
        <a:p>
          <a:endParaRPr lang="en-US"/>
        </a:p>
      </dgm:t>
    </dgm:pt>
    <dgm:pt modelId="{DDB70005-DDF4-4A4E-8354-2F8A82AFD5F1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Storage and handling of sensitive data</a:t>
          </a:r>
          <a:r>
            <a:rPr lang="en-US" dirty="0">
              <a:latin typeface="Bierstadt"/>
            </a:rPr>
            <a:t>.</a:t>
          </a:r>
          <a:endParaRPr lang="en-US" dirty="0"/>
        </a:p>
      </dgm:t>
    </dgm:pt>
    <dgm:pt modelId="{6AE2DDCE-737E-478C-A4DD-33AEAE6C480E}" type="parTrans" cxnId="{D1435988-825B-45B4-BB79-B3386A7BE36B}">
      <dgm:prSet/>
      <dgm:spPr/>
      <dgm:t>
        <a:bodyPr/>
        <a:lstStyle/>
        <a:p>
          <a:endParaRPr lang="en-US"/>
        </a:p>
      </dgm:t>
    </dgm:pt>
    <dgm:pt modelId="{C1C639FC-6F79-45D5-A677-8644E4D6AB96}" type="sibTrans" cxnId="{D1435988-825B-45B4-BB79-B3386A7BE36B}">
      <dgm:prSet/>
      <dgm:spPr/>
      <dgm:t>
        <a:bodyPr/>
        <a:lstStyle/>
        <a:p>
          <a:endParaRPr lang="en-US"/>
        </a:p>
      </dgm:t>
    </dgm:pt>
    <dgm:pt modelId="{86C4059B-25EC-4181-A082-50F950F7C558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Risk of inaccuracy</a:t>
          </a:r>
          <a:r>
            <a:rPr lang="en-US" dirty="0">
              <a:latin typeface="Bierstadt"/>
            </a:rPr>
            <a:t>.</a:t>
          </a:r>
          <a:endParaRPr lang="en-US" dirty="0"/>
        </a:p>
      </dgm:t>
    </dgm:pt>
    <dgm:pt modelId="{528BD575-67BE-42BD-832F-1033FA38A5E1}" type="parTrans" cxnId="{6D5CC787-44FA-4248-B972-61BA3E2FD67C}">
      <dgm:prSet/>
      <dgm:spPr/>
      <dgm:t>
        <a:bodyPr/>
        <a:lstStyle/>
        <a:p>
          <a:endParaRPr lang="en-US"/>
        </a:p>
      </dgm:t>
    </dgm:pt>
    <dgm:pt modelId="{EF84B9F6-6830-482F-9121-9CF174EE24B2}" type="sibTrans" cxnId="{6D5CC787-44FA-4248-B972-61BA3E2FD67C}">
      <dgm:prSet/>
      <dgm:spPr/>
      <dgm:t>
        <a:bodyPr/>
        <a:lstStyle/>
        <a:p>
          <a:endParaRPr lang="en-US"/>
        </a:p>
      </dgm:t>
    </dgm:pt>
    <dgm:pt modelId="{13A3D7B5-7CED-41D6-AD47-34D416518585}">
      <dgm:prSet/>
      <dgm:spPr/>
      <dgm:t>
        <a:bodyPr/>
        <a:lstStyle/>
        <a:p>
          <a:pPr rtl="0"/>
          <a:r>
            <a:rPr lang="en-US" dirty="0">
              <a:latin typeface="Bierstadt"/>
            </a:rPr>
            <a:t> - </a:t>
          </a:r>
          <a:r>
            <a:rPr lang="en-US" dirty="0"/>
            <a:t>Data curation methods</a:t>
          </a:r>
          <a:r>
            <a:rPr lang="en-US" dirty="0">
              <a:latin typeface="Bierstadt"/>
            </a:rPr>
            <a:t>.</a:t>
          </a:r>
          <a:endParaRPr lang="en-US" dirty="0"/>
        </a:p>
      </dgm:t>
    </dgm:pt>
    <dgm:pt modelId="{32E0ED3A-2E7D-4555-895E-32BE6189F8EC}" type="parTrans" cxnId="{04BE05B9-6CFF-4FA0-B2C5-DD27905C8842}">
      <dgm:prSet/>
      <dgm:spPr/>
      <dgm:t>
        <a:bodyPr/>
        <a:lstStyle/>
        <a:p>
          <a:endParaRPr lang="en-US"/>
        </a:p>
      </dgm:t>
    </dgm:pt>
    <dgm:pt modelId="{42FCE8E0-DFF2-4AEB-8EF2-241B1298B154}" type="sibTrans" cxnId="{04BE05B9-6CFF-4FA0-B2C5-DD27905C8842}">
      <dgm:prSet/>
      <dgm:spPr/>
      <dgm:t>
        <a:bodyPr/>
        <a:lstStyle/>
        <a:p>
          <a:endParaRPr lang="en-US"/>
        </a:p>
      </dgm:t>
    </dgm:pt>
    <dgm:pt modelId="{32196291-4E70-4B48-BECC-1241CAF29FC6}" type="pres">
      <dgm:prSet presAssocID="{24F40BCA-4854-4D92-9CAE-67BA5A6B9825}" presName="root" presStyleCnt="0">
        <dgm:presLayoutVars>
          <dgm:dir/>
          <dgm:resizeHandles val="exact"/>
        </dgm:presLayoutVars>
      </dgm:prSet>
      <dgm:spPr/>
    </dgm:pt>
    <dgm:pt modelId="{D95D771A-2749-4615-9F42-279DB2C037AB}" type="pres">
      <dgm:prSet presAssocID="{B8F88B56-0211-4D28-8856-49914276D0BA}" presName="compNode" presStyleCnt="0"/>
      <dgm:spPr/>
    </dgm:pt>
    <dgm:pt modelId="{AB61F14A-FBC1-4CD8-B73D-D6770E54C423}" type="pres">
      <dgm:prSet presAssocID="{B8F88B56-0211-4D28-8856-49914276D0B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ustomer Review"/>
        </a:ext>
      </dgm:extLst>
    </dgm:pt>
    <dgm:pt modelId="{AA05C5E9-4DE1-467C-A2F5-89C5F8B4AF1B}" type="pres">
      <dgm:prSet presAssocID="{B8F88B56-0211-4D28-8856-49914276D0BA}" presName="iconSpace" presStyleCnt="0"/>
      <dgm:spPr/>
    </dgm:pt>
    <dgm:pt modelId="{11B30F9B-487D-4E0F-9EA2-D60D581EF526}" type="pres">
      <dgm:prSet presAssocID="{B8F88B56-0211-4D28-8856-49914276D0BA}" presName="parTx" presStyleLbl="revTx" presStyleIdx="0" presStyleCnt="4">
        <dgm:presLayoutVars>
          <dgm:chMax val="0"/>
          <dgm:chPref val="0"/>
        </dgm:presLayoutVars>
      </dgm:prSet>
      <dgm:spPr/>
    </dgm:pt>
    <dgm:pt modelId="{DEF84EBF-78B2-4854-AFD1-96489040B7ED}" type="pres">
      <dgm:prSet presAssocID="{B8F88B56-0211-4D28-8856-49914276D0BA}" presName="txSpace" presStyleCnt="0"/>
      <dgm:spPr/>
    </dgm:pt>
    <dgm:pt modelId="{23BC7A41-FDB4-4D37-A75A-2F60E1DFA860}" type="pres">
      <dgm:prSet presAssocID="{B8F88B56-0211-4D28-8856-49914276D0BA}" presName="desTx" presStyleLbl="revTx" presStyleIdx="1" presStyleCnt="4">
        <dgm:presLayoutVars/>
      </dgm:prSet>
      <dgm:spPr/>
    </dgm:pt>
    <dgm:pt modelId="{CFBF8D77-73A8-4FE4-A174-38219AE61ED9}" type="pres">
      <dgm:prSet presAssocID="{A8874469-2F6F-488A-9343-301ABD2EB46B}" presName="sibTrans" presStyleCnt="0"/>
      <dgm:spPr/>
    </dgm:pt>
    <dgm:pt modelId="{4EA4BCF4-C4A4-46C1-A3A3-E9B173E0D35A}" type="pres">
      <dgm:prSet presAssocID="{CF08E7D8-61DC-41F1-A69F-6DD51322FC59}" presName="compNode" presStyleCnt="0"/>
      <dgm:spPr/>
    </dgm:pt>
    <dgm:pt modelId="{FD495A36-5922-43C7-8D45-D829C616D9E0}" type="pres">
      <dgm:prSet presAssocID="{CF08E7D8-61DC-41F1-A69F-6DD51322FC5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05F196C8-8A1F-4158-86AE-73EF433FF6D2}" type="pres">
      <dgm:prSet presAssocID="{CF08E7D8-61DC-41F1-A69F-6DD51322FC59}" presName="iconSpace" presStyleCnt="0"/>
      <dgm:spPr/>
    </dgm:pt>
    <dgm:pt modelId="{58C7ADC9-9D38-4531-8E18-8D57ED181E33}" type="pres">
      <dgm:prSet presAssocID="{CF08E7D8-61DC-41F1-A69F-6DD51322FC59}" presName="parTx" presStyleLbl="revTx" presStyleIdx="2" presStyleCnt="4">
        <dgm:presLayoutVars>
          <dgm:chMax val="0"/>
          <dgm:chPref val="0"/>
        </dgm:presLayoutVars>
      </dgm:prSet>
      <dgm:spPr/>
    </dgm:pt>
    <dgm:pt modelId="{B6EBFDB2-9C97-4627-B67B-C4673BBA5651}" type="pres">
      <dgm:prSet presAssocID="{CF08E7D8-61DC-41F1-A69F-6DD51322FC59}" presName="txSpace" presStyleCnt="0"/>
      <dgm:spPr/>
    </dgm:pt>
    <dgm:pt modelId="{DFBA6B51-AF89-4089-B44D-59306549F3AB}" type="pres">
      <dgm:prSet presAssocID="{CF08E7D8-61DC-41F1-A69F-6DD51322FC59}" presName="desTx" presStyleLbl="revTx" presStyleIdx="3" presStyleCnt="4">
        <dgm:presLayoutVars/>
      </dgm:prSet>
      <dgm:spPr/>
    </dgm:pt>
  </dgm:ptLst>
  <dgm:cxnLst>
    <dgm:cxn modelId="{635D370C-1100-462F-96CC-D6C9F7AE8D06}" type="presOf" srcId="{13A3D7B5-7CED-41D6-AD47-34D416518585}" destId="{DFBA6B51-AF89-4089-B44D-59306549F3AB}" srcOrd="0" destOrd="2" presId="urn:microsoft.com/office/officeart/2018/5/layout/CenteredIconLabelDescriptionList"/>
    <dgm:cxn modelId="{CBB74D38-8B51-4C7A-AD93-142184B8C6A9}" type="presOf" srcId="{CF08E7D8-61DC-41F1-A69F-6DD51322FC59}" destId="{58C7ADC9-9D38-4531-8E18-8D57ED181E33}" srcOrd="0" destOrd="0" presId="urn:microsoft.com/office/officeart/2018/5/layout/CenteredIconLabelDescriptionList"/>
    <dgm:cxn modelId="{CD08FC6A-2852-4DC1-97E4-C5BEF2468779}" type="presOf" srcId="{86C4059B-25EC-4181-A082-50F950F7C558}" destId="{DFBA6B51-AF89-4089-B44D-59306549F3AB}" srcOrd="0" destOrd="1" presId="urn:microsoft.com/office/officeart/2018/5/layout/CenteredIconLabelDescriptionList"/>
    <dgm:cxn modelId="{2D83614F-31F6-41FA-998C-E5444C5FD0F2}" type="presOf" srcId="{71B93A04-6E7A-4B1B-93E1-32978A7C4AB2}" destId="{23BC7A41-FDB4-4D37-A75A-2F60E1DFA860}" srcOrd="0" destOrd="0" presId="urn:microsoft.com/office/officeart/2018/5/layout/CenteredIconLabelDescriptionList"/>
    <dgm:cxn modelId="{E4314272-C7E2-4A6F-A2C0-9493889DA7DB}" srcId="{24F40BCA-4854-4D92-9CAE-67BA5A6B9825}" destId="{CF08E7D8-61DC-41F1-A69F-6DD51322FC59}" srcOrd="1" destOrd="0" parTransId="{F318ED14-53AF-4F3B-938E-2560EA573E0C}" sibTransId="{2D3E7FE3-E29A-464F-BC57-522B12D771F5}"/>
    <dgm:cxn modelId="{54FE5358-E4E2-40AE-94CE-6B681A3A4298}" type="presOf" srcId="{DDB70005-DDF4-4A4E-8354-2F8A82AFD5F1}" destId="{DFBA6B51-AF89-4089-B44D-59306549F3AB}" srcOrd="0" destOrd="0" presId="urn:microsoft.com/office/officeart/2018/5/layout/CenteredIconLabelDescriptionList"/>
    <dgm:cxn modelId="{6D5CC787-44FA-4248-B972-61BA3E2FD67C}" srcId="{CF08E7D8-61DC-41F1-A69F-6DD51322FC59}" destId="{86C4059B-25EC-4181-A082-50F950F7C558}" srcOrd="1" destOrd="0" parTransId="{528BD575-67BE-42BD-832F-1033FA38A5E1}" sibTransId="{EF84B9F6-6830-482F-9121-9CF174EE24B2}"/>
    <dgm:cxn modelId="{D1435988-825B-45B4-BB79-B3386A7BE36B}" srcId="{CF08E7D8-61DC-41F1-A69F-6DD51322FC59}" destId="{DDB70005-DDF4-4A4E-8354-2F8A82AFD5F1}" srcOrd="0" destOrd="0" parTransId="{6AE2DDCE-737E-478C-A4DD-33AEAE6C480E}" sibTransId="{C1C639FC-6F79-45D5-A677-8644E4D6AB96}"/>
    <dgm:cxn modelId="{DA161FB6-EE5A-46B6-B3C3-56E1D33A180D}" type="presOf" srcId="{24F40BCA-4854-4D92-9CAE-67BA5A6B9825}" destId="{32196291-4E70-4B48-BECC-1241CAF29FC6}" srcOrd="0" destOrd="0" presId="urn:microsoft.com/office/officeart/2018/5/layout/CenteredIconLabelDescriptionList"/>
    <dgm:cxn modelId="{04BE05B9-6CFF-4FA0-B2C5-DD27905C8842}" srcId="{CF08E7D8-61DC-41F1-A69F-6DD51322FC59}" destId="{13A3D7B5-7CED-41D6-AD47-34D416518585}" srcOrd="2" destOrd="0" parTransId="{32E0ED3A-2E7D-4555-895E-32BE6189F8EC}" sibTransId="{42FCE8E0-DFF2-4AEB-8EF2-241B1298B154}"/>
    <dgm:cxn modelId="{5F9F1BC6-16C0-48E1-99A3-2BE2331A2C64}" srcId="{24F40BCA-4854-4D92-9CAE-67BA5A6B9825}" destId="{B8F88B56-0211-4D28-8856-49914276D0BA}" srcOrd="0" destOrd="0" parTransId="{19883D62-AC29-4C7C-BA39-2B0D73CF61B8}" sibTransId="{A8874469-2F6F-488A-9343-301ABD2EB46B}"/>
    <dgm:cxn modelId="{CFE52FC7-2E03-4257-95D3-23B127F37EA7}" srcId="{B8F88B56-0211-4D28-8856-49914276D0BA}" destId="{71B93A04-6E7A-4B1B-93E1-32978A7C4AB2}" srcOrd="0" destOrd="0" parTransId="{EC72F543-85E7-423E-A242-C8CF59BA2173}" sibTransId="{38149D8A-3C0F-45D6-B4DC-8E8F9533AA2B}"/>
    <dgm:cxn modelId="{834147CF-D6C2-4F54-9C57-6BAFDF85682A}" type="presOf" srcId="{40AC0720-8969-41E3-9542-A0E3C3CD2F6F}" destId="{23BC7A41-FDB4-4D37-A75A-2F60E1DFA860}" srcOrd="0" destOrd="1" presId="urn:microsoft.com/office/officeart/2018/5/layout/CenteredIconLabelDescriptionList"/>
    <dgm:cxn modelId="{219C6DDB-AFF9-4CF2-8CCC-77B22CE5C44E}" srcId="{B8F88B56-0211-4D28-8856-49914276D0BA}" destId="{40AC0720-8969-41E3-9542-A0E3C3CD2F6F}" srcOrd="1" destOrd="0" parTransId="{30A7997D-9A83-4985-B855-D464EEB1C8DC}" sibTransId="{A93AAA16-46C0-4732-9B72-A2AA485BDF13}"/>
    <dgm:cxn modelId="{1BE8AEF5-63E0-4B0F-8278-F624AA5D6087}" type="presOf" srcId="{B8F88B56-0211-4D28-8856-49914276D0BA}" destId="{11B30F9B-487D-4E0F-9EA2-D60D581EF526}" srcOrd="0" destOrd="0" presId="urn:microsoft.com/office/officeart/2018/5/layout/CenteredIconLabelDescriptionList"/>
    <dgm:cxn modelId="{EF53ECB5-A866-4D45-8CC2-9017CE07EA6B}" type="presParOf" srcId="{32196291-4E70-4B48-BECC-1241CAF29FC6}" destId="{D95D771A-2749-4615-9F42-279DB2C037AB}" srcOrd="0" destOrd="0" presId="urn:microsoft.com/office/officeart/2018/5/layout/CenteredIconLabelDescriptionList"/>
    <dgm:cxn modelId="{C4E8D925-BA1B-4AB7-8F8A-B2172DA00DCA}" type="presParOf" srcId="{D95D771A-2749-4615-9F42-279DB2C037AB}" destId="{AB61F14A-FBC1-4CD8-B73D-D6770E54C423}" srcOrd="0" destOrd="0" presId="urn:microsoft.com/office/officeart/2018/5/layout/CenteredIconLabelDescriptionList"/>
    <dgm:cxn modelId="{7A571AFB-BC10-4995-83B0-7B0C20A644AD}" type="presParOf" srcId="{D95D771A-2749-4615-9F42-279DB2C037AB}" destId="{AA05C5E9-4DE1-467C-A2F5-89C5F8B4AF1B}" srcOrd="1" destOrd="0" presId="urn:microsoft.com/office/officeart/2018/5/layout/CenteredIconLabelDescriptionList"/>
    <dgm:cxn modelId="{FF6E4FD2-95C1-4E3F-8EAD-9CF89FC0711B}" type="presParOf" srcId="{D95D771A-2749-4615-9F42-279DB2C037AB}" destId="{11B30F9B-487D-4E0F-9EA2-D60D581EF526}" srcOrd="2" destOrd="0" presId="urn:microsoft.com/office/officeart/2018/5/layout/CenteredIconLabelDescriptionList"/>
    <dgm:cxn modelId="{87419885-10BF-4C3B-8BF0-0C2DFCE55942}" type="presParOf" srcId="{D95D771A-2749-4615-9F42-279DB2C037AB}" destId="{DEF84EBF-78B2-4854-AFD1-96489040B7ED}" srcOrd="3" destOrd="0" presId="urn:microsoft.com/office/officeart/2018/5/layout/CenteredIconLabelDescriptionList"/>
    <dgm:cxn modelId="{33571990-11E1-4607-B35C-93FF489CAF26}" type="presParOf" srcId="{D95D771A-2749-4615-9F42-279DB2C037AB}" destId="{23BC7A41-FDB4-4D37-A75A-2F60E1DFA860}" srcOrd="4" destOrd="0" presId="urn:microsoft.com/office/officeart/2018/5/layout/CenteredIconLabelDescriptionList"/>
    <dgm:cxn modelId="{B16BA054-AE95-4C5A-A693-A70A8F5617D2}" type="presParOf" srcId="{32196291-4E70-4B48-BECC-1241CAF29FC6}" destId="{CFBF8D77-73A8-4FE4-A174-38219AE61ED9}" srcOrd="1" destOrd="0" presId="urn:microsoft.com/office/officeart/2018/5/layout/CenteredIconLabelDescriptionList"/>
    <dgm:cxn modelId="{692B06A7-9552-4E6B-BF9C-F3A0F34EC2CC}" type="presParOf" srcId="{32196291-4E70-4B48-BECC-1241CAF29FC6}" destId="{4EA4BCF4-C4A4-46C1-A3A3-E9B173E0D35A}" srcOrd="2" destOrd="0" presId="urn:microsoft.com/office/officeart/2018/5/layout/CenteredIconLabelDescriptionList"/>
    <dgm:cxn modelId="{186D3D24-04D2-4BFF-AE49-BE2496E46B22}" type="presParOf" srcId="{4EA4BCF4-C4A4-46C1-A3A3-E9B173E0D35A}" destId="{FD495A36-5922-43C7-8D45-D829C616D9E0}" srcOrd="0" destOrd="0" presId="urn:microsoft.com/office/officeart/2018/5/layout/CenteredIconLabelDescriptionList"/>
    <dgm:cxn modelId="{561081AC-0E39-4591-89BC-CFDEA2F78C2A}" type="presParOf" srcId="{4EA4BCF4-C4A4-46C1-A3A3-E9B173E0D35A}" destId="{05F196C8-8A1F-4158-86AE-73EF433FF6D2}" srcOrd="1" destOrd="0" presId="urn:microsoft.com/office/officeart/2018/5/layout/CenteredIconLabelDescriptionList"/>
    <dgm:cxn modelId="{DD456B4C-4707-485D-99CB-5EF35C930297}" type="presParOf" srcId="{4EA4BCF4-C4A4-46C1-A3A3-E9B173E0D35A}" destId="{58C7ADC9-9D38-4531-8E18-8D57ED181E33}" srcOrd="2" destOrd="0" presId="urn:microsoft.com/office/officeart/2018/5/layout/CenteredIconLabelDescriptionList"/>
    <dgm:cxn modelId="{F4E30EA3-3AFD-482C-88B6-F4BC14689B73}" type="presParOf" srcId="{4EA4BCF4-C4A4-46C1-A3A3-E9B173E0D35A}" destId="{B6EBFDB2-9C97-4627-B67B-C4673BBA5651}" srcOrd="3" destOrd="0" presId="urn:microsoft.com/office/officeart/2018/5/layout/CenteredIconLabelDescriptionList"/>
    <dgm:cxn modelId="{C4257C3E-ABE2-4BEA-B5FF-7E0A456BBFE1}" type="presParOf" srcId="{4EA4BCF4-C4A4-46C1-A3A3-E9B173E0D35A}" destId="{DFBA6B51-AF89-4089-B44D-59306549F3A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BBE0649-CC6B-46AD-8F03-8941B4736694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F8079F4-4390-433C-985E-B3B130207FCC}">
      <dgm:prSet/>
      <dgm:spPr/>
      <dgm:t>
        <a:bodyPr/>
        <a:lstStyle/>
        <a:p>
          <a:r>
            <a:rPr lang="en-GB" dirty="0"/>
            <a:t>Report:</a:t>
          </a:r>
          <a:endParaRPr lang="en-US" dirty="0"/>
        </a:p>
      </dgm:t>
    </dgm:pt>
    <dgm:pt modelId="{A273A9B6-BC25-4E34-BF26-E51C9394A7C5}" type="parTrans" cxnId="{2D74DEAB-5FA4-47AF-8AD4-09C625250EAB}">
      <dgm:prSet/>
      <dgm:spPr/>
      <dgm:t>
        <a:bodyPr/>
        <a:lstStyle/>
        <a:p>
          <a:endParaRPr lang="en-US"/>
        </a:p>
      </dgm:t>
    </dgm:pt>
    <dgm:pt modelId="{4A1110F7-A191-482A-A133-6ADFE368A321}" type="sibTrans" cxnId="{2D74DEAB-5FA4-47AF-8AD4-09C625250EAB}">
      <dgm:prSet/>
      <dgm:spPr/>
      <dgm:t>
        <a:bodyPr/>
        <a:lstStyle/>
        <a:p>
          <a:endParaRPr lang="en-US"/>
        </a:p>
      </dgm:t>
    </dgm:pt>
    <dgm:pt modelId="{F5C31013-4239-4CFA-946F-75CEA7F38160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Introduction:</a:t>
          </a:r>
          <a:endParaRPr lang="en-US" dirty="0"/>
        </a:p>
      </dgm:t>
    </dgm:pt>
    <dgm:pt modelId="{401ECE0E-AADA-4FC8-AB72-7A0EC91C34CF}" type="parTrans" cxnId="{5890B2B1-FE53-4A6C-A1F0-C91FB7761B3A}">
      <dgm:prSet/>
      <dgm:spPr/>
      <dgm:t>
        <a:bodyPr/>
        <a:lstStyle/>
        <a:p>
          <a:endParaRPr lang="en-US"/>
        </a:p>
      </dgm:t>
    </dgm:pt>
    <dgm:pt modelId="{7E666BEE-3508-4AD1-B3F0-D8F1D2DB7EFE}" type="sibTrans" cxnId="{5890B2B1-FE53-4A6C-A1F0-C91FB7761B3A}">
      <dgm:prSet/>
      <dgm:spPr/>
      <dgm:t>
        <a:bodyPr/>
        <a:lstStyle/>
        <a:p>
          <a:endParaRPr lang="en-US"/>
        </a:p>
      </dgm:t>
    </dgm:pt>
    <dgm:pt modelId="{8877EF2D-ED58-4430-8556-239A85435296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Deep learning in traffic accidents prediction context</a:t>
          </a:r>
          <a:endParaRPr lang="en-US" dirty="0"/>
        </a:p>
      </dgm:t>
    </dgm:pt>
    <dgm:pt modelId="{BDB226DB-E679-42D3-B5A5-9EF709C9D909}" type="parTrans" cxnId="{E787AA92-168A-45B2-8D5C-83C4C729BC45}">
      <dgm:prSet/>
      <dgm:spPr/>
      <dgm:t>
        <a:bodyPr/>
        <a:lstStyle/>
        <a:p>
          <a:endParaRPr lang="en-US"/>
        </a:p>
      </dgm:t>
    </dgm:pt>
    <dgm:pt modelId="{364AC6CF-0B0B-4B5C-B766-6675AB9C78A7}" type="sibTrans" cxnId="{E787AA92-168A-45B2-8D5C-83C4C729BC45}">
      <dgm:prSet/>
      <dgm:spPr/>
      <dgm:t>
        <a:bodyPr/>
        <a:lstStyle/>
        <a:p>
          <a:endParaRPr lang="en-US"/>
        </a:p>
      </dgm:t>
    </dgm:pt>
    <dgm:pt modelId="{091C360B-3C51-47FA-81F1-E5DBC60B47F8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Literature review:</a:t>
          </a:r>
          <a:endParaRPr lang="en-US" dirty="0"/>
        </a:p>
      </dgm:t>
    </dgm:pt>
    <dgm:pt modelId="{A2FE1DFB-57BD-4B9D-8E19-B4CC8DF1F958}" type="parTrans" cxnId="{43AE0B15-3E19-4715-84B3-97900A44C643}">
      <dgm:prSet/>
      <dgm:spPr/>
      <dgm:t>
        <a:bodyPr/>
        <a:lstStyle/>
        <a:p>
          <a:endParaRPr lang="en-US"/>
        </a:p>
      </dgm:t>
    </dgm:pt>
    <dgm:pt modelId="{A0DF68CD-CE26-4194-9202-9954CFCC6926}" type="sibTrans" cxnId="{43AE0B15-3E19-4715-84B3-97900A44C643}">
      <dgm:prSet/>
      <dgm:spPr/>
      <dgm:t>
        <a:bodyPr/>
        <a:lstStyle/>
        <a:p>
          <a:endParaRPr lang="en-US"/>
        </a:p>
      </dgm:t>
    </dgm:pt>
    <dgm:pt modelId="{2914512F-4EB9-462A-A8CB-8FC97CB5998E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Academic papers and theories</a:t>
          </a:r>
          <a:endParaRPr lang="en-US" dirty="0"/>
        </a:p>
      </dgm:t>
    </dgm:pt>
    <dgm:pt modelId="{8E4242E8-E55F-45F4-81ED-7580E9E01935}" type="parTrans" cxnId="{3A77C1AC-E0F7-4EC8-A322-A69CDBAB1F37}">
      <dgm:prSet/>
      <dgm:spPr/>
      <dgm:t>
        <a:bodyPr/>
        <a:lstStyle/>
        <a:p>
          <a:endParaRPr lang="en-US"/>
        </a:p>
      </dgm:t>
    </dgm:pt>
    <dgm:pt modelId="{E7B6C2A6-AD81-48DC-96FB-82FBE28EC7D1}" type="sibTrans" cxnId="{3A77C1AC-E0F7-4EC8-A322-A69CDBAB1F37}">
      <dgm:prSet/>
      <dgm:spPr/>
      <dgm:t>
        <a:bodyPr/>
        <a:lstStyle/>
        <a:p>
          <a:endParaRPr lang="en-US"/>
        </a:p>
      </dgm:t>
    </dgm:pt>
    <dgm:pt modelId="{338738A8-D9AD-4F3D-B65B-111CFC22C005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Methodology:</a:t>
          </a:r>
          <a:endParaRPr lang="en-US" dirty="0"/>
        </a:p>
      </dgm:t>
    </dgm:pt>
    <dgm:pt modelId="{76DC862D-156A-42B2-ABB3-CC66B8C8F25F}" type="parTrans" cxnId="{179BA86E-8B34-4169-94EA-E1740F3FBE8F}">
      <dgm:prSet/>
      <dgm:spPr/>
      <dgm:t>
        <a:bodyPr/>
        <a:lstStyle/>
        <a:p>
          <a:endParaRPr lang="en-US"/>
        </a:p>
      </dgm:t>
    </dgm:pt>
    <dgm:pt modelId="{4CD7333D-1F04-4FF4-A991-AC8927DA361F}" type="sibTrans" cxnId="{179BA86E-8B34-4169-94EA-E1740F3FBE8F}">
      <dgm:prSet/>
      <dgm:spPr/>
      <dgm:t>
        <a:bodyPr/>
        <a:lstStyle/>
        <a:p>
          <a:endParaRPr lang="en-US"/>
        </a:p>
      </dgm:t>
    </dgm:pt>
    <dgm:pt modelId="{F5E237A1-87CE-47A5-93AA-F7E89035ECDD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Decision making process and the final design</a:t>
          </a:r>
          <a:endParaRPr lang="en-US" dirty="0"/>
        </a:p>
      </dgm:t>
    </dgm:pt>
    <dgm:pt modelId="{A2DE1D9F-E89F-42CC-B2D7-E11AB178F711}" type="parTrans" cxnId="{88BCAA9B-F207-4C59-B23D-9AE9605B2E9C}">
      <dgm:prSet/>
      <dgm:spPr/>
      <dgm:t>
        <a:bodyPr/>
        <a:lstStyle/>
        <a:p>
          <a:endParaRPr lang="en-US"/>
        </a:p>
      </dgm:t>
    </dgm:pt>
    <dgm:pt modelId="{07AC88A5-2D9F-4A8D-8EC9-131EEA36704C}" type="sibTrans" cxnId="{88BCAA9B-F207-4C59-B23D-9AE9605B2E9C}">
      <dgm:prSet/>
      <dgm:spPr/>
      <dgm:t>
        <a:bodyPr/>
        <a:lstStyle/>
        <a:p>
          <a:endParaRPr lang="en-US"/>
        </a:p>
      </dgm:t>
    </dgm:pt>
    <dgm:pt modelId="{067633B3-308D-4C31-B5ED-C72E946EEEF8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Findings:</a:t>
          </a:r>
          <a:endParaRPr lang="en-US" dirty="0"/>
        </a:p>
      </dgm:t>
    </dgm:pt>
    <dgm:pt modelId="{32F11526-8CBF-4BCE-A912-084A0A6EAECB}" type="parTrans" cxnId="{842F9E6D-1D5D-4C02-B722-69668501B495}">
      <dgm:prSet/>
      <dgm:spPr/>
      <dgm:t>
        <a:bodyPr/>
        <a:lstStyle/>
        <a:p>
          <a:endParaRPr lang="en-US"/>
        </a:p>
      </dgm:t>
    </dgm:pt>
    <dgm:pt modelId="{F77ABEA8-8F72-408D-BDF3-408564855FB7}" type="sibTrans" cxnId="{842F9E6D-1D5D-4C02-B722-69668501B495}">
      <dgm:prSet/>
      <dgm:spPr/>
      <dgm:t>
        <a:bodyPr/>
        <a:lstStyle/>
        <a:p>
          <a:endParaRPr lang="en-US"/>
        </a:p>
      </dgm:t>
    </dgm:pt>
    <dgm:pt modelId="{CE84D140-F6A5-4C54-9C43-B748759FECE6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Visualisation and summary of data</a:t>
          </a:r>
          <a:endParaRPr lang="en-US" dirty="0"/>
        </a:p>
      </dgm:t>
    </dgm:pt>
    <dgm:pt modelId="{3C4AC6F3-36C8-4F4C-9208-6DD45CC3A857}" type="parTrans" cxnId="{31BD273D-D92A-4462-8331-8D185D3767EC}">
      <dgm:prSet/>
      <dgm:spPr/>
      <dgm:t>
        <a:bodyPr/>
        <a:lstStyle/>
        <a:p>
          <a:endParaRPr lang="en-US"/>
        </a:p>
      </dgm:t>
    </dgm:pt>
    <dgm:pt modelId="{DF66F66D-8888-4A69-957C-C55F37D410AF}" type="sibTrans" cxnId="{31BD273D-D92A-4462-8331-8D185D3767EC}">
      <dgm:prSet/>
      <dgm:spPr/>
      <dgm:t>
        <a:bodyPr/>
        <a:lstStyle/>
        <a:p>
          <a:endParaRPr lang="en-US"/>
        </a:p>
      </dgm:t>
    </dgm:pt>
    <dgm:pt modelId="{BCD291C1-E549-4B9A-A9F4-D127B4E9AB77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Discussion:</a:t>
          </a:r>
          <a:endParaRPr lang="en-US" dirty="0"/>
        </a:p>
      </dgm:t>
    </dgm:pt>
    <dgm:pt modelId="{08874275-E608-4816-9671-9783DA647227}" type="parTrans" cxnId="{CA8350EA-42BD-455D-A01F-2AA9CAFC4725}">
      <dgm:prSet/>
      <dgm:spPr/>
      <dgm:t>
        <a:bodyPr/>
        <a:lstStyle/>
        <a:p>
          <a:endParaRPr lang="en-US"/>
        </a:p>
      </dgm:t>
    </dgm:pt>
    <dgm:pt modelId="{6EF7121A-833D-406A-8141-EFF8D5C651D8}" type="sibTrans" cxnId="{CA8350EA-42BD-455D-A01F-2AA9CAFC4725}">
      <dgm:prSet/>
      <dgm:spPr/>
      <dgm:t>
        <a:bodyPr/>
        <a:lstStyle/>
        <a:p>
          <a:endParaRPr lang="en-US"/>
        </a:p>
      </dgm:t>
    </dgm:pt>
    <dgm:pt modelId="{FA706E90-3438-48AE-897C-57C4AE735429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Analyse findings, discuss issues, and opportunities.</a:t>
          </a:r>
          <a:endParaRPr lang="en-US" dirty="0"/>
        </a:p>
      </dgm:t>
    </dgm:pt>
    <dgm:pt modelId="{EFBA3397-1697-4F6B-B01E-C2B0AA71F729}" type="parTrans" cxnId="{6D79A7A9-C6CE-4391-BCC1-51CDB868B554}">
      <dgm:prSet/>
      <dgm:spPr/>
      <dgm:t>
        <a:bodyPr/>
        <a:lstStyle/>
        <a:p>
          <a:endParaRPr lang="en-US"/>
        </a:p>
      </dgm:t>
    </dgm:pt>
    <dgm:pt modelId="{B6C76252-735F-48D5-94CD-C69C8AAF80B9}" type="sibTrans" cxnId="{6D79A7A9-C6CE-4391-BCC1-51CDB868B554}">
      <dgm:prSet/>
      <dgm:spPr/>
      <dgm:t>
        <a:bodyPr/>
        <a:lstStyle/>
        <a:p>
          <a:endParaRPr lang="en-US"/>
        </a:p>
      </dgm:t>
    </dgm:pt>
    <dgm:pt modelId="{8FD15255-D4DA-41C4-B5CE-A562C9D17CC7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Conclusion:</a:t>
          </a:r>
          <a:endParaRPr lang="en-US" dirty="0"/>
        </a:p>
      </dgm:t>
    </dgm:pt>
    <dgm:pt modelId="{4AD220D9-D046-4B23-A109-48B2C1480A79}" type="parTrans" cxnId="{7DD80938-8D30-4973-B792-40C22AFE3CED}">
      <dgm:prSet/>
      <dgm:spPr/>
      <dgm:t>
        <a:bodyPr/>
        <a:lstStyle/>
        <a:p>
          <a:endParaRPr lang="en-US"/>
        </a:p>
      </dgm:t>
    </dgm:pt>
    <dgm:pt modelId="{F8B013F4-4B2E-4AFF-9CB4-2286E1770ECA}" type="sibTrans" cxnId="{7DD80938-8D30-4973-B792-40C22AFE3CED}">
      <dgm:prSet/>
      <dgm:spPr/>
      <dgm:t>
        <a:bodyPr/>
        <a:lstStyle/>
        <a:p>
          <a:endParaRPr lang="en-US"/>
        </a:p>
      </dgm:t>
    </dgm:pt>
    <dgm:pt modelId="{B0D6AB7A-ACCF-42EB-8874-B80B91BADC2F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</a:t>
          </a:r>
          <a:r>
            <a:rPr lang="en-GB" dirty="0"/>
            <a:t>Understanding the impact</a:t>
          </a:r>
          <a:endParaRPr lang="en-US" dirty="0"/>
        </a:p>
      </dgm:t>
    </dgm:pt>
    <dgm:pt modelId="{3E4DFAF5-01C4-4345-8FB5-9390AF2C2F18}" type="parTrans" cxnId="{6F9AA8CB-B1E5-44CC-8569-0C83DF43921B}">
      <dgm:prSet/>
      <dgm:spPr/>
      <dgm:t>
        <a:bodyPr/>
        <a:lstStyle/>
        <a:p>
          <a:endParaRPr lang="en-US"/>
        </a:p>
      </dgm:t>
    </dgm:pt>
    <dgm:pt modelId="{C11CED88-5D4D-434E-BBCA-ED64CAE0C8EC}" type="sibTrans" cxnId="{6F9AA8CB-B1E5-44CC-8569-0C83DF43921B}">
      <dgm:prSet/>
      <dgm:spPr/>
      <dgm:t>
        <a:bodyPr/>
        <a:lstStyle/>
        <a:p>
          <a:endParaRPr lang="en-US"/>
        </a:p>
      </dgm:t>
    </dgm:pt>
    <dgm:pt modelId="{F35C306F-4207-4775-9161-6DC6333E4CB2}">
      <dgm:prSet/>
      <dgm:spPr/>
      <dgm:t>
        <a:bodyPr/>
        <a:lstStyle/>
        <a:p>
          <a:r>
            <a:rPr lang="en-GB" dirty="0"/>
            <a:t>Presentation:</a:t>
          </a:r>
          <a:endParaRPr lang="en-US" dirty="0"/>
        </a:p>
      </dgm:t>
    </dgm:pt>
    <dgm:pt modelId="{B38323AA-0CB5-49C1-88C3-5604230B50A1}" type="parTrans" cxnId="{7368AF79-6945-4B82-A4B5-5FA912F0586B}">
      <dgm:prSet/>
      <dgm:spPr/>
      <dgm:t>
        <a:bodyPr/>
        <a:lstStyle/>
        <a:p>
          <a:endParaRPr lang="en-US"/>
        </a:p>
      </dgm:t>
    </dgm:pt>
    <dgm:pt modelId="{4FE156A3-F4A9-4641-BD72-747AB994E224}" type="sibTrans" cxnId="{7368AF79-6945-4B82-A4B5-5FA912F0586B}">
      <dgm:prSet/>
      <dgm:spPr/>
      <dgm:t>
        <a:bodyPr/>
        <a:lstStyle/>
        <a:p>
          <a:endParaRPr lang="en-US"/>
        </a:p>
      </dgm:t>
    </dgm:pt>
    <dgm:pt modelId="{BFE657EB-28DB-4E10-9236-8E18A3373AFC}">
      <dgm:prSet/>
      <dgm:spPr/>
      <dgm:t>
        <a:bodyPr/>
        <a:lstStyle/>
        <a:p>
          <a:pPr rtl="0"/>
          <a:r>
            <a:rPr lang="en-GB" dirty="0">
              <a:latin typeface="Bierstadt"/>
            </a:rPr>
            <a:t> Technical</a:t>
          </a:r>
          <a:r>
            <a:rPr lang="en-GB" dirty="0"/>
            <a:t> </a:t>
          </a:r>
          <a:r>
            <a:rPr lang="en-GB" dirty="0">
              <a:latin typeface="Bierstadt"/>
            </a:rPr>
            <a:t>walkthrough of</a:t>
          </a:r>
          <a:r>
            <a:rPr lang="en-GB" dirty="0"/>
            <a:t> how the model works</a:t>
          </a:r>
          <a:endParaRPr lang="en-GB" dirty="0">
            <a:latin typeface="Bierstadt"/>
          </a:endParaRPr>
        </a:p>
      </dgm:t>
    </dgm:pt>
    <dgm:pt modelId="{88AD7F62-5CDD-437A-BD1A-4560A0E7D96C}" type="parTrans" cxnId="{6A8D9D3E-32DE-4052-ABD6-383F7A33795B}">
      <dgm:prSet/>
      <dgm:spPr/>
      <dgm:t>
        <a:bodyPr/>
        <a:lstStyle/>
        <a:p>
          <a:endParaRPr lang="en-US"/>
        </a:p>
      </dgm:t>
    </dgm:pt>
    <dgm:pt modelId="{15488B30-D65D-4B52-994E-FB7E2EC08A71}" type="sibTrans" cxnId="{6A8D9D3E-32DE-4052-ABD6-383F7A33795B}">
      <dgm:prSet/>
      <dgm:spPr/>
      <dgm:t>
        <a:bodyPr/>
        <a:lstStyle/>
        <a:p>
          <a:endParaRPr lang="en-US"/>
        </a:p>
      </dgm:t>
    </dgm:pt>
    <dgm:pt modelId="{2BEC7B7C-FE7C-431A-889B-A14ABF52A123}">
      <dgm:prSet phldr="0"/>
      <dgm:spPr/>
      <dgm:t>
        <a:bodyPr/>
        <a:lstStyle/>
        <a:p>
          <a:pPr rtl="0"/>
          <a:r>
            <a:rPr lang="en-GB" dirty="0">
              <a:latin typeface="Bierstadt"/>
            </a:rPr>
            <a:t> Live</a:t>
          </a:r>
          <a:r>
            <a:rPr lang="en-GB" dirty="0"/>
            <a:t> testing on real-world data</a:t>
          </a:r>
          <a:endParaRPr lang="en-US" dirty="0"/>
        </a:p>
      </dgm:t>
    </dgm:pt>
    <dgm:pt modelId="{532DDC91-DCFF-4834-B5F7-12A3329847DE}" type="parTrans" cxnId="{371CCAEC-511F-42A4-ABED-171ED318A6F2}">
      <dgm:prSet/>
      <dgm:spPr/>
    </dgm:pt>
    <dgm:pt modelId="{6A350B46-4C83-4C02-A3AC-B40DDC7B9551}" type="sibTrans" cxnId="{371CCAEC-511F-42A4-ABED-171ED318A6F2}">
      <dgm:prSet/>
      <dgm:spPr/>
    </dgm:pt>
    <dgm:pt modelId="{B4EF6CE1-578C-4C00-BF22-448A57102186}">
      <dgm:prSet phldr="0"/>
      <dgm:spPr/>
      <dgm:t>
        <a:bodyPr/>
        <a:lstStyle/>
        <a:p>
          <a:pPr rtl="0"/>
          <a:r>
            <a:rPr lang="en-GB" dirty="0">
              <a:latin typeface="Bierstadt"/>
            </a:rPr>
            <a:t> Model evaluation</a:t>
          </a:r>
        </a:p>
      </dgm:t>
    </dgm:pt>
    <dgm:pt modelId="{3FB018C2-2ED5-4C20-AF0C-6075CD9EB084}" type="parTrans" cxnId="{0B63CEB4-36A9-41C7-8DF4-3D070DB77612}">
      <dgm:prSet/>
      <dgm:spPr/>
    </dgm:pt>
    <dgm:pt modelId="{9C0E1008-E289-4862-9738-AF1E5B8259CF}" type="sibTrans" cxnId="{0B63CEB4-36A9-41C7-8DF4-3D070DB77612}">
      <dgm:prSet/>
      <dgm:spPr/>
    </dgm:pt>
    <dgm:pt modelId="{2958B0BE-1B31-4C37-BB25-0A72DDD5914C}" type="pres">
      <dgm:prSet presAssocID="{3BBE0649-CC6B-46AD-8F03-8941B4736694}" presName="Name0" presStyleCnt="0">
        <dgm:presLayoutVars>
          <dgm:dir/>
          <dgm:animLvl val="lvl"/>
          <dgm:resizeHandles val="exact"/>
        </dgm:presLayoutVars>
      </dgm:prSet>
      <dgm:spPr/>
    </dgm:pt>
    <dgm:pt modelId="{0C94B912-C1EB-4C77-B52A-E1732CBED339}" type="pres">
      <dgm:prSet presAssocID="{6F8079F4-4390-433C-985E-B3B130207FCC}" presName="composite" presStyleCnt="0"/>
      <dgm:spPr/>
    </dgm:pt>
    <dgm:pt modelId="{D0EB5449-C481-490A-BB04-D1B9765F9C52}" type="pres">
      <dgm:prSet presAssocID="{6F8079F4-4390-433C-985E-B3B130207FC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59F535CD-E1D7-4A7B-A6F1-2808F63E786E}" type="pres">
      <dgm:prSet presAssocID="{6F8079F4-4390-433C-985E-B3B130207FCC}" presName="desTx" presStyleLbl="alignAccFollowNode1" presStyleIdx="0" presStyleCnt="2">
        <dgm:presLayoutVars>
          <dgm:bulletEnabled val="1"/>
        </dgm:presLayoutVars>
      </dgm:prSet>
      <dgm:spPr/>
    </dgm:pt>
    <dgm:pt modelId="{7BEBA19A-9673-4CC8-862A-B31C314FA56B}" type="pres">
      <dgm:prSet presAssocID="{4A1110F7-A191-482A-A133-6ADFE368A321}" presName="space" presStyleCnt="0"/>
      <dgm:spPr/>
    </dgm:pt>
    <dgm:pt modelId="{FF5D3E7F-0F11-4B48-AB4E-01022F5E69EA}" type="pres">
      <dgm:prSet presAssocID="{F35C306F-4207-4775-9161-6DC6333E4CB2}" presName="composite" presStyleCnt="0"/>
      <dgm:spPr/>
    </dgm:pt>
    <dgm:pt modelId="{A5CAFFF1-D291-4354-A584-A4CDB67055BE}" type="pres">
      <dgm:prSet presAssocID="{F35C306F-4207-4775-9161-6DC6333E4CB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5FDF8D63-E128-4492-A759-1DFCDA2E1645}" type="pres">
      <dgm:prSet presAssocID="{F35C306F-4207-4775-9161-6DC6333E4CB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63765411-0B77-4485-8EBD-B377823212C9}" type="presOf" srcId="{3BBE0649-CC6B-46AD-8F03-8941B4736694}" destId="{2958B0BE-1B31-4C37-BB25-0A72DDD5914C}" srcOrd="0" destOrd="0" presId="urn:microsoft.com/office/officeart/2005/8/layout/hList1"/>
    <dgm:cxn modelId="{43AE0B15-3E19-4715-84B3-97900A44C643}" srcId="{6F8079F4-4390-433C-985E-B3B130207FCC}" destId="{091C360B-3C51-47FA-81F1-E5DBC60B47F8}" srcOrd="1" destOrd="0" parTransId="{A2FE1DFB-57BD-4B9D-8E19-B4CC8DF1F958}" sibTransId="{A0DF68CD-CE26-4194-9202-9954CFCC6926}"/>
    <dgm:cxn modelId="{85327215-CDDE-42E2-8F25-38B78FBA7953}" type="presOf" srcId="{F5E237A1-87CE-47A5-93AA-F7E89035ECDD}" destId="{59F535CD-E1D7-4A7B-A6F1-2808F63E786E}" srcOrd="0" destOrd="5" presId="urn:microsoft.com/office/officeart/2005/8/layout/hList1"/>
    <dgm:cxn modelId="{C2F17816-F4EB-405E-8274-4F7F40A8C96A}" type="presOf" srcId="{6F8079F4-4390-433C-985E-B3B130207FCC}" destId="{D0EB5449-C481-490A-BB04-D1B9765F9C52}" srcOrd="0" destOrd="0" presId="urn:microsoft.com/office/officeart/2005/8/layout/hList1"/>
    <dgm:cxn modelId="{0E048A1E-816D-4012-BE1C-D7F5A37D0FF2}" type="presOf" srcId="{067633B3-308D-4C31-B5ED-C72E946EEEF8}" destId="{59F535CD-E1D7-4A7B-A6F1-2808F63E786E}" srcOrd="0" destOrd="6" presId="urn:microsoft.com/office/officeart/2005/8/layout/hList1"/>
    <dgm:cxn modelId="{7DD80938-8D30-4973-B792-40C22AFE3CED}" srcId="{6F8079F4-4390-433C-985E-B3B130207FCC}" destId="{8FD15255-D4DA-41C4-B5CE-A562C9D17CC7}" srcOrd="5" destOrd="0" parTransId="{4AD220D9-D046-4B23-A109-48B2C1480A79}" sibTransId="{F8B013F4-4B2E-4AFF-9CB4-2286E1770ECA}"/>
    <dgm:cxn modelId="{1C05CE3B-C8C2-4B23-89E8-26C2628845DB}" type="presOf" srcId="{F5C31013-4239-4CFA-946F-75CEA7F38160}" destId="{59F535CD-E1D7-4A7B-A6F1-2808F63E786E}" srcOrd="0" destOrd="0" presId="urn:microsoft.com/office/officeart/2005/8/layout/hList1"/>
    <dgm:cxn modelId="{31BD273D-D92A-4462-8331-8D185D3767EC}" srcId="{067633B3-308D-4C31-B5ED-C72E946EEEF8}" destId="{CE84D140-F6A5-4C54-9C43-B748759FECE6}" srcOrd="0" destOrd="0" parTransId="{3C4AC6F3-36C8-4F4C-9208-6DD45CC3A857}" sibTransId="{DF66F66D-8888-4A69-957C-C55F37D410AF}"/>
    <dgm:cxn modelId="{6A8D9D3E-32DE-4052-ABD6-383F7A33795B}" srcId="{F35C306F-4207-4775-9161-6DC6333E4CB2}" destId="{BFE657EB-28DB-4E10-9236-8E18A3373AFC}" srcOrd="0" destOrd="0" parTransId="{88AD7F62-5CDD-437A-BD1A-4560A0E7D96C}" sibTransId="{15488B30-D65D-4B52-994E-FB7E2EC08A71}"/>
    <dgm:cxn modelId="{8887B442-A9B2-4D34-ADC1-990E9CA01151}" type="presOf" srcId="{CE84D140-F6A5-4C54-9C43-B748759FECE6}" destId="{59F535CD-E1D7-4A7B-A6F1-2808F63E786E}" srcOrd="0" destOrd="7" presId="urn:microsoft.com/office/officeart/2005/8/layout/hList1"/>
    <dgm:cxn modelId="{F50BEB48-A33A-4906-A13A-F9EC0090573C}" type="presOf" srcId="{FA706E90-3438-48AE-897C-57C4AE735429}" destId="{59F535CD-E1D7-4A7B-A6F1-2808F63E786E}" srcOrd="0" destOrd="9" presId="urn:microsoft.com/office/officeart/2005/8/layout/hList1"/>
    <dgm:cxn modelId="{6424126B-1A4D-44B5-9609-1ACCE0AB2C28}" type="presOf" srcId="{F35C306F-4207-4775-9161-6DC6333E4CB2}" destId="{A5CAFFF1-D291-4354-A584-A4CDB67055BE}" srcOrd="0" destOrd="0" presId="urn:microsoft.com/office/officeart/2005/8/layout/hList1"/>
    <dgm:cxn modelId="{842F9E6D-1D5D-4C02-B722-69668501B495}" srcId="{6F8079F4-4390-433C-985E-B3B130207FCC}" destId="{067633B3-308D-4C31-B5ED-C72E946EEEF8}" srcOrd="3" destOrd="0" parTransId="{32F11526-8CBF-4BCE-A912-084A0A6EAECB}" sibTransId="{F77ABEA8-8F72-408D-BDF3-408564855FB7}"/>
    <dgm:cxn modelId="{179BA86E-8B34-4169-94EA-E1740F3FBE8F}" srcId="{6F8079F4-4390-433C-985E-B3B130207FCC}" destId="{338738A8-D9AD-4F3D-B65B-111CFC22C005}" srcOrd="2" destOrd="0" parTransId="{76DC862D-156A-42B2-ABB3-CC66B8C8F25F}" sibTransId="{4CD7333D-1F04-4FF4-A991-AC8927DA361F}"/>
    <dgm:cxn modelId="{1A0AD652-AD74-43B3-B3C3-CEA1972EFA6C}" type="presOf" srcId="{B0D6AB7A-ACCF-42EB-8874-B80B91BADC2F}" destId="{59F535CD-E1D7-4A7B-A6F1-2808F63E786E}" srcOrd="0" destOrd="11" presId="urn:microsoft.com/office/officeart/2005/8/layout/hList1"/>
    <dgm:cxn modelId="{E8C92456-049B-4D21-93D4-1128237E40B2}" type="presOf" srcId="{8877EF2D-ED58-4430-8556-239A85435296}" destId="{59F535CD-E1D7-4A7B-A6F1-2808F63E786E}" srcOrd="0" destOrd="1" presId="urn:microsoft.com/office/officeart/2005/8/layout/hList1"/>
    <dgm:cxn modelId="{7368AF79-6945-4B82-A4B5-5FA912F0586B}" srcId="{3BBE0649-CC6B-46AD-8F03-8941B4736694}" destId="{F35C306F-4207-4775-9161-6DC6333E4CB2}" srcOrd="1" destOrd="0" parTransId="{B38323AA-0CB5-49C1-88C3-5604230B50A1}" sibTransId="{4FE156A3-F4A9-4641-BD72-747AB994E224}"/>
    <dgm:cxn modelId="{9465DD7F-CDA7-4F5F-9845-F420166AB6E3}" type="presOf" srcId="{BFE657EB-28DB-4E10-9236-8E18A3373AFC}" destId="{5FDF8D63-E128-4492-A759-1DFCDA2E1645}" srcOrd="0" destOrd="0" presId="urn:microsoft.com/office/officeart/2005/8/layout/hList1"/>
    <dgm:cxn modelId="{CDCE7984-986E-497D-A3E1-09AB7C30041F}" type="presOf" srcId="{2914512F-4EB9-462A-A8CB-8FC97CB5998E}" destId="{59F535CD-E1D7-4A7B-A6F1-2808F63E786E}" srcOrd="0" destOrd="3" presId="urn:microsoft.com/office/officeart/2005/8/layout/hList1"/>
    <dgm:cxn modelId="{7B5BAA89-5710-4472-B30F-A84E4AA7CD67}" type="presOf" srcId="{BCD291C1-E549-4B9A-A9F4-D127B4E9AB77}" destId="{59F535CD-E1D7-4A7B-A6F1-2808F63E786E}" srcOrd="0" destOrd="8" presId="urn:microsoft.com/office/officeart/2005/8/layout/hList1"/>
    <dgm:cxn modelId="{E787AA92-168A-45B2-8D5C-83C4C729BC45}" srcId="{F5C31013-4239-4CFA-946F-75CEA7F38160}" destId="{8877EF2D-ED58-4430-8556-239A85435296}" srcOrd="0" destOrd="0" parTransId="{BDB226DB-E679-42D3-B5A5-9EF709C9D909}" sibTransId="{364AC6CF-0B0B-4B5C-B766-6675AB9C78A7}"/>
    <dgm:cxn modelId="{5B94CC96-BDFD-461C-ACD1-60F70455F413}" type="presOf" srcId="{B4EF6CE1-578C-4C00-BF22-448A57102186}" destId="{5FDF8D63-E128-4492-A759-1DFCDA2E1645}" srcOrd="0" destOrd="1" presId="urn:microsoft.com/office/officeart/2005/8/layout/hList1"/>
    <dgm:cxn modelId="{88BCAA9B-F207-4C59-B23D-9AE9605B2E9C}" srcId="{338738A8-D9AD-4F3D-B65B-111CFC22C005}" destId="{F5E237A1-87CE-47A5-93AA-F7E89035ECDD}" srcOrd="0" destOrd="0" parTransId="{A2DE1D9F-E89F-42CC-B2D7-E11AB178F711}" sibTransId="{07AC88A5-2D9F-4A8D-8EC9-131EEA36704C}"/>
    <dgm:cxn modelId="{E53997A8-5A82-48D7-A8DC-86ED84DADC7D}" type="presOf" srcId="{091C360B-3C51-47FA-81F1-E5DBC60B47F8}" destId="{59F535CD-E1D7-4A7B-A6F1-2808F63E786E}" srcOrd="0" destOrd="2" presId="urn:microsoft.com/office/officeart/2005/8/layout/hList1"/>
    <dgm:cxn modelId="{6D79A7A9-C6CE-4391-BCC1-51CDB868B554}" srcId="{BCD291C1-E549-4B9A-A9F4-D127B4E9AB77}" destId="{FA706E90-3438-48AE-897C-57C4AE735429}" srcOrd="0" destOrd="0" parTransId="{EFBA3397-1697-4F6B-B01E-C2B0AA71F729}" sibTransId="{B6C76252-735F-48D5-94CD-C69C8AAF80B9}"/>
    <dgm:cxn modelId="{2D74DEAB-5FA4-47AF-8AD4-09C625250EAB}" srcId="{3BBE0649-CC6B-46AD-8F03-8941B4736694}" destId="{6F8079F4-4390-433C-985E-B3B130207FCC}" srcOrd="0" destOrd="0" parTransId="{A273A9B6-BC25-4E34-BF26-E51C9394A7C5}" sibTransId="{4A1110F7-A191-482A-A133-6ADFE368A321}"/>
    <dgm:cxn modelId="{3A77C1AC-E0F7-4EC8-A322-A69CDBAB1F37}" srcId="{091C360B-3C51-47FA-81F1-E5DBC60B47F8}" destId="{2914512F-4EB9-462A-A8CB-8FC97CB5998E}" srcOrd="0" destOrd="0" parTransId="{8E4242E8-E55F-45F4-81ED-7580E9E01935}" sibTransId="{E7B6C2A6-AD81-48DC-96FB-82FBE28EC7D1}"/>
    <dgm:cxn modelId="{DEBD85B0-0E57-446B-A833-54836CFC9936}" type="presOf" srcId="{338738A8-D9AD-4F3D-B65B-111CFC22C005}" destId="{59F535CD-E1D7-4A7B-A6F1-2808F63E786E}" srcOrd="0" destOrd="4" presId="urn:microsoft.com/office/officeart/2005/8/layout/hList1"/>
    <dgm:cxn modelId="{F63AEBB0-7145-497E-8A9B-D7E9EC054A50}" type="presOf" srcId="{2BEC7B7C-FE7C-431A-889B-A14ABF52A123}" destId="{5FDF8D63-E128-4492-A759-1DFCDA2E1645}" srcOrd="0" destOrd="2" presId="urn:microsoft.com/office/officeart/2005/8/layout/hList1"/>
    <dgm:cxn modelId="{5890B2B1-FE53-4A6C-A1F0-C91FB7761B3A}" srcId="{6F8079F4-4390-433C-985E-B3B130207FCC}" destId="{F5C31013-4239-4CFA-946F-75CEA7F38160}" srcOrd="0" destOrd="0" parTransId="{401ECE0E-AADA-4FC8-AB72-7A0EC91C34CF}" sibTransId="{7E666BEE-3508-4AD1-B3F0-D8F1D2DB7EFE}"/>
    <dgm:cxn modelId="{0B63CEB4-36A9-41C7-8DF4-3D070DB77612}" srcId="{F35C306F-4207-4775-9161-6DC6333E4CB2}" destId="{B4EF6CE1-578C-4C00-BF22-448A57102186}" srcOrd="1" destOrd="0" parTransId="{3FB018C2-2ED5-4C20-AF0C-6075CD9EB084}" sibTransId="{9C0E1008-E289-4862-9738-AF1E5B8259CF}"/>
    <dgm:cxn modelId="{6F9AA8CB-B1E5-44CC-8569-0C83DF43921B}" srcId="{8FD15255-D4DA-41C4-B5CE-A562C9D17CC7}" destId="{B0D6AB7A-ACCF-42EB-8874-B80B91BADC2F}" srcOrd="0" destOrd="0" parTransId="{3E4DFAF5-01C4-4345-8FB5-9390AF2C2F18}" sibTransId="{C11CED88-5D4D-434E-BBCA-ED64CAE0C8EC}"/>
    <dgm:cxn modelId="{F5A778E8-AA3A-4094-866F-EC424AF62F26}" type="presOf" srcId="{8FD15255-D4DA-41C4-B5CE-A562C9D17CC7}" destId="{59F535CD-E1D7-4A7B-A6F1-2808F63E786E}" srcOrd="0" destOrd="10" presId="urn:microsoft.com/office/officeart/2005/8/layout/hList1"/>
    <dgm:cxn modelId="{CA8350EA-42BD-455D-A01F-2AA9CAFC4725}" srcId="{6F8079F4-4390-433C-985E-B3B130207FCC}" destId="{BCD291C1-E549-4B9A-A9F4-D127B4E9AB77}" srcOrd="4" destOrd="0" parTransId="{08874275-E608-4816-9671-9783DA647227}" sibTransId="{6EF7121A-833D-406A-8141-EFF8D5C651D8}"/>
    <dgm:cxn modelId="{371CCAEC-511F-42A4-ABED-171ED318A6F2}" srcId="{F35C306F-4207-4775-9161-6DC6333E4CB2}" destId="{2BEC7B7C-FE7C-431A-889B-A14ABF52A123}" srcOrd="2" destOrd="0" parTransId="{532DDC91-DCFF-4834-B5F7-12A3329847DE}" sibTransId="{6A350B46-4C83-4C02-A3AC-B40DDC7B9551}"/>
    <dgm:cxn modelId="{D229CC09-6688-4C07-89A3-1A2AB0AC7296}" type="presParOf" srcId="{2958B0BE-1B31-4C37-BB25-0A72DDD5914C}" destId="{0C94B912-C1EB-4C77-B52A-E1732CBED339}" srcOrd="0" destOrd="0" presId="urn:microsoft.com/office/officeart/2005/8/layout/hList1"/>
    <dgm:cxn modelId="{1B814DC8-A005-4F2C-8FED-148A64D4A5E4}" type="presParOf" srcId="{0C94B912-C1EB-4C77-B52A-E1732CBED339}" destId="{D0EB5449-C481-490A-BB04-D1B9765F9C52}" srcOrd="0" destOrd="0" presId="urn:microsoft.com/office/officeart/2005/8/layout/hList1"/>
    <dgm:cxn modelId="{C961AE05-2FEE-4B96-BF23-5418D339AE2F}" type="presParOf" srcId="{0C94B912-C1EB-4C77-B52A-E1732CBED339}" destId="{59F535CD-E1D7-4A7B-A6F1-2808F63E786E}" srcOrd="1" destOrd="0" presId="urn:microsoft.com/office/officeart/2005/8/layout/hList1"/>
    <dgm:cxn modelId="{39180B0F-0633-41C1-9BD7-9DD802DA8107}" type="presParOf" srcId="{2958B0BE-1B31-4C37-BB25-0A72DDD5914C}" destId="{7BEBA19A-9673-4CC8-862A-B31C314FA56B}" srcOrd="1" destOrd="0" presId="urn:microsoft.com/office/officeart/2005/8/layout/hList1"/>
    <dgm:cxn modelId="{C2B4C5CA-32DA-4FB7-B9B4-FC0AEEE8BE91}" type="presParOf" srcId="{2958B0BE-1B31-4C37-BB25-0A72DDD5914C}" destId="{FF5D3E7F-0F11-4B48-AB4E-01022F5E69EA}" srcOrd="2" destOrd="0" presId="urn:microsoft.com/office/officeart/2005/8/layout/hList1"/>
    <dgm:cxn modelId="{FB3F7E7A-C494-4566-AC75-BAAA8D8E89CD}" type="presParOf" srcId="{FF5D3E7F-0F11-4B48-AB4E-01022F5E69EA}" destId="{A5CAFFF1-D291-4354-A584-A4CDB67055BE}" srcOrd="0" destOrd="0" presId="urn:microsoft.com/office/officeart/2005/8/layout/hList1"/>
    <dgm:cxn modelId="{3470B811-2C94-4F37-9616-B1D060F19D42}" type="presParOf" srcId="{FF5D3E7F-0F11-4B48-AB4E-01022F5E69EA}" destId="{5FDF8D63-E128-4492-A759-1DFCDA2E164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2F2196-5A51-4D29-ACA8-62C3D2FDAE40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D50D2B-6646-48CF-A338-F672DEE23F4F}">
      <dgm:prSet phldrT="[Text]" phldr="0"/>
      <dgm:spPr/>
      <dgm:t>
        <a:bodyPr/>
        <a:lstStyle/>
        <a:p>
          <a:pPr>
            <a:defRPr b="1"/>
          </a:pPr>
          <a:r>
            <a:rPr lang="en-US" b="0" dirty="0">
              <a:latin typeface="Bierstadt"/>
            </a:rPr>
            <a:t> 0-10 weeks</a:t>
          </a:r>
          <a:endParaRPr lang="en-US" dirty="0"/>
        </a:p>
      </dgm:t>
    </dgm:pt>
    <dgm:pt modelId="{63D5C418-8C98-49EE-B9AE-26CC5CEA6D45}" type="parTrans" cxnId="{7C055435-D31D-40A4-911D-5232DB22E66C}">
      <dgm:prSet/>
      <dgm:spPr/>
      <dgm:t>
        <a:bodyPr/>
        <a:lstStyle/>
        <a:p>
          <a:endParaRPr lang="en-US"/>
        </a:p>
      </dgm:t>
    </dgm:pt>
    <dgm:pt modelId="{C43F0D94-837E-4A00-915A-A763B4FAE95B}" type="sibTrans" cxnId="{7C055435-D31D-40A4-911D-5232DB22E66C}">
      <dgm:prSet/>
      <dgm:spPr/>
      <dgm:t>
        <a:bodyPr/>
        <a:lstStyle/>
        <a:p>
          <a:endParaRPr lang="en-US"/>
        </a:p>
      </dgm:t>
    </dgm:pt>
    <dgm:pt modelId="{5D3CB2CC-D59D-4DB9-822F-C839C3B8CC36}">
      <dgm:prSet phldrT="[Text]" phldr="0"/>
      <dgm:spPr/>
      <dgm:t>
        <a:bodyPr/>
        <a:lstStyle/>
        <a:p>
          <a:r>
            <a:rPr lang="en-US" dirty="0">
              <a:latin typeface="Bierstadt"/>
            </a:rPr>
            <a:t> Literature Review and System Design</a:t>
          </a:r>
          <a:endParaRPr lang="en-US" dirty="0"/>
        </a:p>
      </dgm:t>
    </dgm:pt>
    <dgm:pt modelId="{2B7C8449-F865-422E-9BC2-7C38A8F3847A}" type="parTrans" cxnId="{5F896D3B-487A-4BB4-90AC-0C69BCDD27EF}">
      <dgm:prSet/>
      <dgm:spPr/>
      <dgm:t>
        <a:bodyPr/>
        <a:lstStyle/>
        <a:p>
          <a:endParaRPr lang="en-US"/>
        </a:p>
      </dgm:t>
    </dgm:pt>
    <dgm:pt modelId="{334061DB-1A4A-4981-80D7-5B650EC43C75}" type="sibTrans" cxnId="{5F896D3B-487A-4BB4-90AC-0C69BCDD27EF}">
      <dgm:prSet/>
      <dgm:spPr/>
      <dgm:t>
        <a:bodyPr/>
        <a:lstStyle/>
        <a:p>
          <a:endParaRPr lang="en-US"/>
        </a:p>
      </dgm:t>
    </dgm:pt>
    <dgm:pt modelId="{0A2E73D5-83CE-4736-9ADE-D1F3591E26C1}">
      <dgm:prSet phldrT="[Text]" phldr="0"/>
      <dgm:spPr/>
      <dgm:t>
        <a:bodyPr/>
        <a:lstStyle/>
        <a:p>
          <a:pPr>
            <a:defRPr b="1"/>
          </a:pPr>
          <a:r>
            <a:rPr lang="en-US" b="0" dirty="0">
              <a:latin typeface="Bierstadt"/>
            </a:rPr>
            <a:t> 10-15 weeks</a:t>
          </a:r>
          <a:endParaRPr lang="en-US" dirty="0"/>
        </a:p>
      </dgm:t>
    </dgm:pt>
    <dgm:pt modelId="{26B8B122-DE5A-4657-BA27-C06D17E482A6}" type="parTrans" cxnId="{217F1B41-0ACE-4B6D-BB3F-23AF2D296802}">
      <dgm:prSet/>
      <dgm:spPr/>
      <dgm:t>
        <a:bodyPr/>
        <a:lstStyle/>
        <a:p>
          <a:endParaRPr lang="en-US"/>
        </a:p>
      </dgm:t>
    </dgm:pt>
    <dgm:pt modelId="{8276CA58-7CC3-46F2-B9B4-FD5A3692D27A}" type="sibTrans" cxnId="{217F1B41-0ACE-4B6D-BB3F-23AF2D296802}">
      <dgm:prSet/>
      <dgm:spPr/>
      <dgm:t>
        <a:bodyPr/>
        <a:lstStyle/>
        <a:p>
          <a:endParaRPr lang="en-US"/>
        </a:p>
      </dgm:t>
    </dgm:pt>
    <dgm:pt modelId="{1588B8B2-67EB-4A6E-9188-EA2A7E3FB589}">
      <dgm:prSet phldrT="[Text]" phldr="0"/>
      <dgm:spPr/>
      <dgm:t>
        <a:bodyPr/>
        <a:lstStyle/>
        <a:p>
          <a:r>
            <a:rPr lang="en-US" dirty="0">
              <a:latin typeface="Bierstadt"/>
            </a:rPr>
            <a:t> Research paper</a:t>
          </a:r>
          <a:endParaRPr lang="en-US" dirty="0"/>
        </a:p>
      </dgm:t>
    </dgm:pt>
    <dgm:pt modelId="{89BE5892-52F4-45CD-8CCA-EF6417E98417}" type="parTrans" cxnId="{DD1951A2-7A0C-4CBF-969F-43AEC144E9F6}">
      <dgm:prSet/>
      <dgm:spPr/>
      <dgm:t>
        <a:bodyPr/>
        <a:lstStyle/>
        <a:p>
          <a:endParaRPr lang="en-US"/>
        </a:p>
      </dgm:t>
    </dgm:pt>
    <dgm:pt modelId="{7DB0128D-79F7-45F1-9795-3B62A1510AC8}" type="sibTrans" cxnId="{DD1951A2-7A0C-4CBF-969F-43AEC144E9F6}">
      <dgm:prSet/>
      <dgm:spPr/>
      <dgm:t>
        <a:bodyPr/>
        <a:lstStyle/>
        <a:p>
          <a:endParaRPr lang="en-US"/>
        </a:p>
      </dgm:t>
    </dgm:pt>
    <dgm:pt modelId="{F816426A-EFFF-424A-AC50-847339BC00F0}">
      <dgm:prSet phldrT="[Text]" phldr="0"/>
      <dgm:spPr/>
      <dgm:t>
        <a:bodyPr/>
        <a:lstStyle/>
        <a:p>
          <a:pPr>
            <a:defRPr b="1"/>
          </a:pPr>
          <a:r>
            <a:rPr lang="en-US" dirty="0">
              <a:latin typeface="Bierstadt"/>
            </a:rPr>
            <a:t> 15-25 weeks</a:t>
          </a:r>
          <a:endParaRPr lang="en-US" dirty="0"/>
        </a:p>
      </dgm:t>
    </dgm:pt>
    <dgm:pt modelId="{03F40A72-57F3-406D-A2F1-1DCB24577BFB}" type="parTrans" cxnId="{A32B6D15-BC1B-439B-84F1-80D3D9145B7A}">
      <dgm:prSet/>
      <dgm:spPr/>
      <dgm:t>
        <a:bodyPr/>
        <a:lstStyle/>
        <a:p>
          <a:endParaRPr lang="en-US"/>
        </a:p>
      </dgm:t>
    </dgm:pt>
    <dgm:pt modelId="{274AEB95-B4FD-4B4C-AD44-3C485DD45003}" type="sibTrans" cxnId="{A32B6D15-BC1B-439B-84F1-80D3D9145B7A}">
      <dgm:prSet/>
      <dgm:spPr/>
      <dgm:t>
        <a:bodyPr/>
        <a:lstStyle/>
        <a:p>
          <a:endParaRPr lang="en-US"/>
        </a:p>
      </dgm:t>
    </dgm:pt>
    <dgm:pt modelId="{F2DE17F6-2807-45A7-879B-16502F40994E}">
      <dgm:prSet phldrT="[Text]" phldr="0"/>
      <dgm:spPr/>
      <dgm:t>
        <a:bodyPr/>
        <a:lstStyle/>
        <a:p>
          <a:r>
            <a:rPr lang="en-US" dirty="0">
              <a:latin typeface="Bierstadt"/>
            </a:rPr>
            <a:t> </a:t>
          </a:r>
          <a:r>
            <a:rPr lang="en-US" dirty="0">
              <a:solidFill>
                <a:srgbClr val="444444"/>
              </a:solidFill>
              <a:latin typeface="Calibri"/>
              <a:ea typeface="Calibri"/>
              <a:cs typeface="Calibri"/>
            </a:rPr>
            <a:t>System development and testing</a:t>
          </a:r>
        </a:p>
      </dgm:t>
    </dgm:pt>
    <dgm:pt modelId="{61EEDCA6-9AFB-4BAE-BFFA-38E15C05C47F}" type="parTrans" cxnId="{CB6CACB7-AC12-41FE-84D6-2A809A4CEA0F}">
      <dgm:prSet/>
      <dgm:spPr/>
      <dgm:t>
        <a:bodyPr/>
        <a:lstStyle/>
        <a:p>
          <a:endParaRPr lang="en-US"/>
        </a:p>
      </dgm:t>
    </dgm:pt>
    <dgm:pt modelId="{3C4F76FC-2826-4868-8EF5-F2DF8860D0AA}" type="sibTrans" cxnId="{CB6CACB7-AC12-41FE-84D6-2A809A4CEA0F}">
      <dgm:prSet/>
      <dgm:spPr/>
      <dgm:t>
        <a:bodyPr/>
        <a:lstStyle/>
        <a:p>
          <a:endParaRPr lang="en-US"/>
        </a:p>
      </dgm:t>
    </dgm:pt>
    <dgm:pt modelId="{5691EA1A-6366-43DD-8F40-AC2FF781FFDA}">
      <dgm:prSet phldr="0"/>
      <dgm:spPr/>
      <dgm:t>
        <a:bodyPr/>
        <a:lstStyle/>
        <a:p>
          <a:pPr>
            <a:defRPr b="1"/>
          </a:pPr>
          <a:r>
            <a:rPr lang="en-US" b="0" dirty="0">
              <a:latin typeface="Bierstadt"/>
            </a:rPr>
            <a:t> 25-26 weeks</a:t>
          </a:r>
          <a:endParaRPr lang="en-US" dirty="0">
            <a:latin typeface="Bierstadt"/>
          </a:endParaRPr>
        </a:p>
      </dgm:t>
    </dgm:pt>
    <dgm:pt modelId="{21EF2532-7F22-4836-B39C-EDC24E54E826}" type="parTrans" cxnId="{EE7A69AE-6E9B-42EF-AE90-CB68CC8954F4}">
      <dgm:prSet/>
      <dgm:spPr/>
    </dgm:pt>
    <dgm:pt modelId="{368DEDD8-7731-439E-81C0-9264DB21542A}" type="sibTrans" cxnId="{EE7A69AE-6E9B-42EF-AE90-CB68CC8954F4}">
      <dgm:prSet/>
      <dgm:spPr/>
    </dgm:pt>
    <dgm:pt modelId="{C03FCCD0-E7F4-4C9B-9594-CE6B5BD5A9B9}">
      <dgm:prSet phldr="0"/>
      <dgm:spPr/>
      <dgm:t>
        <a:bodyPr/>
        <a:lstStyle/>
        <a:p>
          <a:pPr rtl="0"/>
          <a:r>
            <a:rPr lang="en-US" b="0" dirty="0">
              <a:latin typeface="Bierstadt"/>
            </a:rPr>
            <a:t> Preparing the presentation</a:t>
          </a:r>
        </a:p>
      </dgm:t>
    </dgm:pt>
    <dgm:pt modelId="{86814DC5-74B6-40CE-9D2C-4489BDD5F05E}" type="parTrans" cxnId="{FE2D7C88-064E-467B-A61D-FE3D4FB627F4}">
      <dgm:prSet/>
      <dgm:spPr/>
    </dgm:pt>
    <dgm:pt modelId="{6E31510F-71B7-4EC8-B2E4-2298670368AE}" type="sibTrans" cxnId="{FE2D7C88-064E-467B-A61D-FE3D4FB627F4}">
      <dgm:prSet/>
      <dgm:spPr/>
    </dgm:pt>
    <dgm:pt modelId="{2B50EDBA-4DFB-408B-BBCA-4347D1B472A7}">
      <dgm:prSet phldr="0"/>
      <dgm:spPr/>
      <dgm:t>
        <a:bodyPr/>
        <a:lstStyle/>
        <a:p>
          <a:pPr rtl="0">
            <a:defRPr b="1"/>
          </a:pPr>
          <a:r>
            <a:rPr lang="en-US" b="0" dirty="0">
              <a:latin typeface="Bierstadt"/>
            </a:rPr>
            <a:t> 26 weeks</a:t>
          </a:r>
        </a:p>
      </dgm:t>
    </dgm:pt>
    <dgm:pt modelId="{6758F8C9-C8BD-4B99-8ACE-1AAE97269142}" type="parTrans" cxnId="{BBE37565-42CA-48BC-A392-8B49DC14577A}">
      <dgm:prSet/>
      <dgm:spPr/>
    </dgm:pt>
    <dgm:pt modelId="{09A1194F-A877-442D-9314-D395C4194BD7}" type="sibTrans" cxnId="{BBE37565-42CA-48BC-A392-8B49DC14577A}">
      <dgm:prSet/>
      <dgm:spPr/>
    </dgm:pt>
    <dgm:pt modelId="{39A61A89-286F-4694-98B0-1BD9F2903F3D}">
      <dgm:prSet phldr="0"/>
      <dgm:spPr/>
      <dgm:t>
        <a:bodyPr/>
        <a:lstStyle/>
        <a:p>
          <a:pPr rtl="0"/>
          <a:r>
            <a:rPr lang="en-US" b="0" dirty="0">
              <a:latin typeface="Bierstadt"/>
            </a:rPr>
            <a:t> Research Submitted</a:t>
          </a:r>
        </a:p>
      </dgm:t>
    </dgm:pt>
    <dgm:pt modelId="{79AB40C1-D0C7-488B-9550-2966027057A5}" type="parTrans" cxnId="{98F898C0-2761-405F-894D-0DBCAAD9900C}">
      <dgm:prSet/>
      <dgm:spPr/>
    </dgm:pt>
    <dgm:pt modelId="{DFCA62EC-447E-4A73-9DF5-94321FBA00DF}" type="sibTrans" cxnId="{98F898C0-2761-405F-894D-0DBCAAD9900C}">
      <dgm:prSet/>
      <dgm:spPr/>
    </dgm:pt>
    <dgm:pt modelId="{B62A61D9-DF1A-463A-BEE1-AC73AD10A9F9}" type="pres">
      <dgm:prSet presAssocID="{332F2196-5A51-4D29-ACA8-62C3D2FDAE40}" presName="root" presStyleCnt="0">
        <dgm:presLayoutVars>
          <dgm:chMax/>
          <dgm:chPref/>
          <dgm:animLvl val="lvl"/>
        </dgm:presLayoutVars>
      </dgm:prSet>
      <dgm:spPr/>
    </dgm:pt>
    <dgm:pt modelId="{E1EABC51-66F3-4D30-989E-E6878D6CA255}" type="pres">
      <dgm:prSet presAssocID="{332F2196-5A51-4D29-ACA8-62C3D2FDAE40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A718E356-2172-4611-8E42-70040EB58CBE}" type="pres">
      <dgm:prSet presAssocID="{332F2196-5A51-4D29-ACA8-62C3D2FDAE40}" presName="nodes" presStyleCnt="0">
        <dgm:presLayoutVars>
          <dgm:chMax/>
          <dgm:chPref/>
          <dgm:animLvl val="lvl"/>
        </dgm:presLayoutVars>
      </dgm:prSet>
      <dgm:spPr/>
    </dgm:pt>
    <dgm:pt modelId="{1CCF0895-41A3-4D6D-BC68-261E386A7C18}" type="pres">
      <dgm:prSet presAssocID="{F0D50D2B-6646-48CF-A338-F672DEE23F4F}" presName="composite" presStyleCnt="0"/>
      <dgm:spPr/>
    </dgm:pt>
    <dgm:pt modelId="{CFD2BDF8-9A82-405A-AF36-E2F22EDEEEC3}" type="pres">
      <dgm:prSet presAssocID="{F0D50D2B-6646-48CF-A338-F672DEE23F4F}" presName="ConnectorPoint" presStyleLbl="lnNode1" presStyleIdx="0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F31B6BC1-F7C3-4A4A-BD48-7CA8ACFC421D}" type="pres">
      <dgm:prSet presAssocID="{F0D50D2B-6646-48CF-A338-F672DEE23F4F}" presName="DropPinPlaceHolder" presStyleCnt="0"/>
      <dgm:spPr/>
    </dgm:pt>
    <dgm:pt modelId="{FC45543D-FFD1-46F6-91BB-ED201B218E83}" type="pres">
      <dgm:prSet presAssocID="{F0D50D2B-6646-48CF-A338-F672DEE23F4F}" presName="DropPin" presStyleLbl="alignNode1" presStyleIdx="0" presStyleCnt="5"/>
      <dgm:spPr/>
    </dgm:pt>
    <dgm:pt modelId="{783B55F2-5D92-4680-93BF-974D318678C7}" type="pres">
      <dgm:prSet presAssocID="{F0D50D2B-6646-48CF-A338-F672DEE23F4F}" presName="Ellipse" presStyleLbl="fgAcc1" presStyleIdx="1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B4598416-915A-468B-8D9B-8333C31EDF40}" type="pres">
      <dgm:prSet presAssocID="{F0D50D2B-6646-48CF-A338-F672DEE23F4F}" presName="L2TextContainer" presStyleLbl="revTx" presStyleIdx="0" presStyleCnt="10">
        <dgm:presLayoutVars>
          <dgm:bulletEnabled val="1"/>
        </dgm:presLayoutVars>
      </dgm:prSet>
      <dgm:spPr/>
    </dgm:pt>
    <dgm:pt modelId="{7966F647-D94F-46F5-89AA-68BDAC942D45}" type="pres">
      <dgm:prSet presAssocID="{F0D50D2B-6646-48CF-A338-F672DEE23F4F}" presName="L1TextContainer" presStyleLbl="revTx" presStyleIdx="1" presStyleCnt="10">
        <dgm:presLayoutVars>
          <dgm:chMax val="1"/>
          <dgm:chPref val="1"/>
          <dgm:bulletEnabled val="1"/>
        </dgm:presLayoutVars>
      </dgm:prSet>
      <dgm:spPr/>
    </dgm:pt>
    <dgm:pt modelId="{633EAD73-960F-49D3-86E8-5D2CA4325582}" type="pres">
      <dgm:prSet presAssocID="{F0D50D2B-6646-48CF-A338-F672DEE23F4F}" presName="ConnectLine" presStyleLbl="sibTrans1D1" presStyleIdx="0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EBCBB0EF-FC83-4C12-8305-5DCC1D37A480}" type="pres">
      <dgm:prSet presAssocID="{F0D50D2B-6646-48CF-A338-F672DEE23F4F}" presName="EmptyPlaceHolder" presStyleCnt="0"/>
      <dgm:spPr/>
    </dgm:pt>
    <dgm:pt modelId="{936CBB97-181E-432D-985A-64331268A357}" type="pres">
      <dgm:prSet presAssocID="{C43F0D94-837E-4A00-915A-A763B4FAE95B}" presName="spaceBetweenRectangles" presStyleCnt="0"/>
      <dgm:spPr/>
    </dgm:pt>
    <dgm:pt modelId="{8E238657-316E-49DC-B0EE-A3A987733BDA}" type="pres">
      <dgm:prSet presAssocID="{0A2E73D5-83CE-4736-9ADE-D1F3591E26C1}" presName="composite" presStyleCnt="0"/>
      <dgm:spPr/>
    </dgm:pt>
    <dgm:pt modelId="{79437E8C-B79B-400A-B61B-ACA081ABFA8D}" type="pres">
      <dgm:prSet presAssocID="{0A2E73D5-83CE-4736-9ADE-D1F3591E26C1}" presName="ConnectorPoint" presStyleLbl="lnNode1" presStyleIdx="1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D79535F8-5549-451D-B7B2-ACA196C04BB3}" type="pres">
      <dgm:prSet presAssocID="{0A2E73D5-83CE-4736-9ADE-D1F3591E26C1}" presName="DropPinPlaceHolder" presStyleCnt="0"/>
      <dgm:spPr/>
    </dgm:pt>
    <dgm:pt modelId="{48D587A3-1D11-461B-80ED-083C968A4EFC}" type="pres">
      <dgm:prSet presAssocID="{0A2E73D5-83CE-4736-9ADE-D1F3591E26C1}" presName="DropPin" presStyleLbl="alignNode1" presStyleIdx="1" presStyleCnt="5"/>
      <dgm:spPr/>
    </dgm:pt>
    <dgm:pt modelId="{26F0AD90-0C8A-4996-95A3-C873CC43C246}" type="pres">
      <dgm:prSet presAssocID="{0A2E73D5-83CE-4736-9ADE-D1F3591E26C1}" presName="Ellipse" presStyleLbl="fgAcc1" presStyleIdx="2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7F0F42DA-28F8-40BF-B7FF-338CA0892BEE}" type="pres">
      <dgm:prSet presAssocID="{0A2E73D5-83CE-4736-9ADE-D1F3591E26C1}" presName="L2TextContainer" presStyleLbl="revTx" presStyleIdx="2" presStyleCnt="10">
        <dgm:presLayoutVars>
          <dgm:bulletEnabled val="1"/>
        </dgm:presLayoutVars>
      </dgm:prSet>
      <dgm:spPr/>
    </dgm:pt>
    <dgm:pt modelId="{6950518D-05E9-4269-ADE7-93C8FD56665B}" type="pres">
      <dgm:prSet presAssocID="{0A2E73D5-83CE-4736-9ADE-D1F3591E26C1}" presName="L1TextContainer" presStyleLbl="revTx" presStyleIdx="3" presStyleCnt="10">
        <dgm:presLayoutVars>
          <dgm:chMax val="1"/>
          <dgm:chPref val="1"/>
          <dgm:bulletEnabled val="1"/>
        </dgm:presLayoutVars>
      </dgm:prSet>
      <dgm:spPr/>
    </dgm:pt>
    <dgm:pt modelId="{7073050C-F8B7-45A1-8DF5-1BE85C5F5518}" type="pres">
      <dgm:prSet presAssocID="{0A2E73D5-83CE-4736-9ADE-D1F3591E26C1}" presName="ConnectLine" presStyleLbl="sibTrans1D1" presStyleIdx="1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C218BECD-38ED-43A3-8BCE-D25EB6063F0B}" type="pres">
      <dgm:prSet presAssocID="{0A2E73D5-83CE-4736-9ADE-D1F3591E26C1}" presName="EmptyPlaceHolder" presStyleCnt="0"/>
      <dgm:spPr/>
    </dgm:pt>
    <dgm:pt modelId="{A18F747D-CB57-46A7-97DE-8DDE139E8EBB}" type="pres">
      <dgm:prSet presAssocID="{8276CA58-7CC3-46F2-B9B4-FD5A3692D27A}" presName="spaceBetweenRectangles" presStyleCnt="0"/>
      <dgm:spPr/>
    </dgm:pt>
    <dgm:pt modelId="{96B80B41-95F4-4DD5-B9C7-301D3F5C652D}" type="pres">
      <dgm:prSet presAssocID="{F816426A-EFFF-424A-AC50-847339BC00F0}" presName="composite" presStyleCnt="0"/>
      <dgm:spPr/>
    </dgm:pt>
    <dgm:pt modelId="{983A3358-3926-4094-9EFC-3E7D01918CB1}" type="pres">
      <dgm:prSet presAssocID="{F816426A-EFFF-424A-AC50-847339BC00F0}" presName="ConnectorPoint" presStyleLbl="lnNode1" presStyleIdx="2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48219E06-7572-487F-A186-8F7B1B6BB9C7}" type="pres">
      <dgm:prSet presAssocID="{F816426A-EFFF-424A-AC50-847339BC00F0}" presName="DropPinPlaceHolder" presStyleCnt="0"/>
      <dgm:spPr/>
    </dgm:pt>
    <dgm:pt modelId="{FD8E607D-C585-4D47-B21D-23A9B726343B}" type="pres">
      <dgm:prSet presAssocID="{F816426A-EFFF-424A-AC50-847339BC00F0}" presName="DropPin" presStyleLbl="alignNode1" presStyleIdx="2" presStyleCnt="5"/>
      <dgm:spPr/>
    </dgm:pt>
    <dgm:pt modelId="{F713525E-3D0D-4699-856E-4DA3D8A4127E}" type="pres">
      <dgm:prSet presAssocID="{F816426A-EFFF-424A-AC50-847339BC00F0}" presName="Ellipse" presStyleLbl="fgAcc1" presStyleIdx="3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5F18780C-562A-406B-863D-74E6D1ADE8B8}" type="pres">
      <dgm:prSet presAssocID="{F816426A-EFFF-424A-AC50-847339BC00F0}" presName="L2TextContainer" presStyleLbl="revTx" presStyleIdx="4" presStyleCnt="10">
        <dgm:presLayoutVars>
          <dgm:bulletEnabled val="1"/>
        </dgm:presLayoutVars>
      </dgm:prSet>
      <dgm:spPr/>
    </dgm:pt>
    <dgm:pt modelId="{1412FDD3-6FF1-4D71-AC1A-8FEAC71F09C3}" type="pres">
      <dgm:prSet presAssocID="{F816426A-EFFF-424A-AC50-847339BC00F0}" presName="L1TextContainer" presStyleLbl="revTx" presStyleIdx="5" presStyleCnt="10">
        <dgm:presLayoutVars>
          <dgm:chMax val="1"/>
          <dgm:chPref val="1"/>
          <dgm:bulletEnabled val="1"/>
        </dgm:presLayoutVars>
      </dgm:prSet>
      <dgm:spPr/>
    </dgm:pt>
    <dgm:pt modelId="{C4FE7182-52B4-448F-8DC6-22CB824305C6}" type="pres">
      <dgm:prSet presAssocID="{F816426A-EFFF-424A-AC50-847339BC00F0}" presName="ConnectLine" presStyleLbl="sibTrans1D1" presStyleIdx="2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18521494-EE6F-4629-91B2-50266E63E9C6}" type="pres">
      <dgm:prSet presAssocID="{F816426A-EFFF-424A-AC50-847339BC00F0}" presName="EmptyPlaceHolder" presStyleCnt="0"/>
      <dgm:spPr/>
    </dgm:pt>
    <dgm:pt modelId="{3D9AE471-19C8-4037-B058-B16A138F9194}" type="pres">
      <dgm:prSet presAssocID="{274AEB95-B4FD-4B4C-AD44-3C485DD45003}" presName="spaceBetweenRectangles" presStyleCnt="0"/>
      <dgm:spPr/>
    </dgm:pt>
    <dgm:pt modelId="{B890F76C-F5F7-4F6A-8CAF-EE095AB55D5C}" type="pres">
      <dgm:prSet presAssocID="{5691EA1A-6366-43DD-8F40-AC2FF781FFDA}" presName="composite" presStyleCnt="0"/>
      <dgm:spPr/>
    </dgm:pt>
    <dgm:pt modelId="{BB6E45FB-D3F3-46DD-836C-138C41D1AAFE}" type="pres">
      <dgm:prSet presAssocID="{5691EA1A-6366-43DD-8F40-AC2FF781FFDA}" presName="ConnectorPoint" presStyleLbl="lnNode1" presStyleIdx="3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B536F021-703E-413F-813B-B64AAD1E4ABA}" type="pres">
      <dgm:prSet presAssocID="{5691EA1A-6366-43DD-8F40-AC2FF781FFDA}" presName="DropPinPlaceHolder" presStyleCnt="0"/>
      <dgm:spPr/>
    </dgm:pt>
    <dgm:pt modelId="{D9AB4A5D-A623-45CA-A934-17C3C9EB2617}" type="pres">
      <dgm:prSet presAssocID="{5691EA1A-6366-43DD-8F40-AC2FF781FFDA}" presName="DropPin" presStyleLbl="alignNode1" presStyleIdx="3" presStyleCnt="5"/>
      <dgm:spPr/>
    </dgm:pt>
    <dgm:pt modelId="{2A5C2000-E8FB-4E01-85B1-EFEF21E2DABF}" type="pres">
      <dgm:prSet presAssocID="{5691EA1A-6366-43DD-8F40-AC2FF781FFDA}" presName="Ellipse" presStyleLbl="fgAcc1" presStyleIdx="4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263293EF-80E8-4E06-AAF8-C97E87FFAAF1}" type="pres">
      <dgm:prSet presAssocID="{5691EA1A-6366-43DD-8F40-AC2FF781FFDA}" presName="L2TextContainer" presStyleLbl="revTx" presStyleIdx="6" presStyleCnt="10">
        <dgm:presLayoutVars>
          <dgm:bulletEnabled val="1"/>
        </dgm:presLayoutVars>
      </dgm:prSet>
      <dgm:spPr/>
    </dgm:pt>
    <dgm:pt modelId="{3B4ABA0A-8F6B-4D4C-A9CD-F58FFEA5AB38}" type="pres">
      <dgm:prSet presAssocID="{5691EA1A-6366-43DD-8F40-AC2FF781FFDA}" presName="L1TextContainer" presStyleLbl="revTx" presStyleIdx="7" presStyleCnt="10">
        <dgm:presLayoutVars>
          <dgm:chMax val="1"/>
          <dgm:chPref val="1"/>
          <dgm:bulletEnabled val="1"/>
        </dgm:presLayoutVars>
      </dgm:prSet>
      <dgm:spPr/>
    </dgm:pt>
    <dgm:pt modelId="{FA0D7E77-55FF-49F0-A644-5635678FE9FE}" type="pres">
      <dgm:prSet presAssocID="{5691EA1A-6366-43DD-8F40-AC2FF781FFDA}" presName="ConnectLine" presStyleLbl="sibTrans1D1" presStyleIdx="3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D9749BD8-3BBA-4018-9492-D13309FCFC3D}" type="pres">
      <dgm:prSet presAssocID="{5691EA1A-6366-43DD-8F40-AC2FF781FFDA}" presName="EmptyPlaceHolder" presStyleCnt="0"/>
      <dgm:spPr/>
    </dgm:pt>
    <dgm:pt modelId="{BC3DFF33-EC6D-42F1-8599-F7A609C65569}" type="pres">
      <dgm:prSet presAssocID="{368DEDD8-7731-439E-81C0-9264DB21542A}" presName="spaceBetweenRectangles" presStyleCnt="0"/>
      <dgm:spPr/>
    </dgm:pt>
    <dgm:pt modelId="{E6C47950-36FF-41C3-870E-13B78D042F16}" type="pres">
      <dgm:prSet presAssocID="{2B50EDBA-4DFB-408B-BBCA-4347D1B472A7}" presName="composite" presStyleCnt="0"/>
      <dgm:spPr/>
    </dgm:pt>
    <dgm:pt modelId="{C303BB65-7929-4FE0-9264-712AAA34FCA1}" type="pres">
      <dgm:prSet presAssocID="{2B50EDBA-4DFB-408B-BBCA-4347D1B472A7}" presName="ConnectorPoint" presStyleLbl="lnNode1" presStyleIdx="4" presStyleCnt="5"/>
      <dgm:spPr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B47C0C2-F9B3-40AE-97F0-3818914F17DE}" type="pres">
      <dgm:prSet presAssocID="{2B50EDBA-4DFB-408B-BBCA-4347D1B472A7}" presName="DropPinPlaceHolder" presStyleCnt="0"/>
      <dgm:spPr/>
    </dgm:pt>
    <dgm:pt modelId="{32981975-7722-4884-B391-B8EFCB9D458E}" type="pres">
      <dgm:prSet presAssocID="{2B50EDBA-4DFB-408B-BBCA-4347D1B472A7}" presName="DropPin" presStyleLbl="alignNode1" presStyleIdx="4" presStyleCnt="5"/>
      <dgm:spPr/>
    </dgm:pt>
    <dgm:pt modelId="{9E882DB7-0144-467E-AE2B-7832ECAD1CB8}" type="pres">
      <dgm:prSet presAssocID="{2B50EDBA-4DFB-408B-BBCA-4347D1B472A7}" presName="Ellipse" presStyleLbl="fgAcc1" presStyleIdx="5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9CBB37C0-5F45-4AAB-BAB2-E6880F377B38}" type="pres">
      <dgm:prSet presAssocID="{2B50EDBA-4DFB-408B-BBCA-4347D1B472A7}" presName="L2TextContainer" presStyleLbl="revTx" presStyleIdx="8" presStyleCnt="10">
        <dgm:presLayoutVars>
          <dgm:bulletEnabled val="1"/>
        </dgm:presLayoutVars>
      </dgm:prSet>
      <dgm:spPr/>
    </dgm:pt>
    <dgm:pt modelId="{97B251EA-15F0-41DA-9C60-A2D6BBCD6BA3}" type="pres">
      <dgm:prSet presAssocID="{2B50EDBA-4DFB-408B-BBCA-4347D1B472A7}" presName="L1TextContainer" presStyleLbl="revTx" presStyleIdx="9" presStyleCnt="10">
        <dgm:presLayoutVars>
          <dgm:chMax val="1"/>
          <dgm:chPref val="1"/>
          <dgm:bulletEnabled val="1"/>
        </dgm:presLayoutVars>
      </dgm:prSet>
      <dgm:spPr/>
    </dgm:pt>
    <dgm:pt modelId="{DF6E2739-06B2-48A2-A835-AB3CA3FF97DB}" type="pres">
      <dgm:prSet presAssocID="{2B50EDBA-4DFB-408B-BBCA-4347D1B472A7}" presName="ConnectLine" presStyleLbl="sibTrans1D1" presStyleIdx="4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449980FD-4BFF-4966-89A2-CFA06561BB08}" type="pres">
      <dgm:prSet presAssocID="{2B50EDBA-4DFB-408B-BBCA-4347D1B472A7}" presName="EmptyPlaceHolder" presStyleCnt="0"/>
      <dgm:spPr/>
    </dgm:pt>
  </dgm:ptLst>
  <dgm:cxnLst>
    <dgm:cxn modelId="{4F593401-1D7D-4FE3-BF4D-4498C5D12B5A}" type="presOf" srcId="{5691EA1A-6366-43DD-8F40-AC2FF781FFDA}" destId="{3B4ABA0A-8F6B-4D4C-A9CD-F58FFEA5AB38}" srcOrd="0" destOrd="0" presId="urn:microsoft.com/office/officeart/2017/3/layout/DropPinTimeline"/>
    <dgm:cxn modelId="{A32B6D15-BC1B-439B-84F1-80D3D9145B7A}" srcId="{332F2196-5A51-4D29-ACA8-62C3D2FDAE40}" destId="{F816426A-EFFF-424A-AC50-847339BC00F0}" srcOrd="2" destOrd="0" parTransId="{03F40A72-57F3-406D-A2F1-1DCB24577BFB}" sibTransId="{274AEB95-B4FD-4B4C-AD44-3C485DD45003}"/>
    <dgm:cxn modelId="{1FC66020-2351-4496-94F2-496559385E31}" type="presOf" srcId="{0A2E73D5-83CE-4736-9ADE-D1F3591E26C1}" destId="{6950518D-05E9-4269-ADE7-93C8FD56665B}" srcOrd="0" destOrd="0" presId="urn:microsoft.com/office/officeart/2017/3/layout/DropPinTimeline"/>
    <dgm:cxn modelId="{E7EACE22-EA20-4383-9640-045F998EDD76}" type="presOf" srcId="{332F2196-5A51-4D29-ACA8-62C3D2FDAE40}" destId="{B62A61D9-DF1A-463A-BEE1-AC73AD10A9F9}" srcOrd="0" destOrd="0" presId="urn:microsoft.com/office/officeart/2017/3/layout/DropPinTimeline"/>
    <dgm:cxn modelId="{AA770627-D3B1-438E-91A4-83A28D4236A9}" type="presOf" srcId="{2B50EDBA-4DFB-408B-BBCA-4347D1B472A7}" destId="{97B251EA-15F0-41DA-9C60-A2D6BBCD6BA3}" srcOrd="0" destOrd="0" presId="urn:microsoft.com/office/officeart/2017/3/layout/DropPinTimeline"/>
    <dgm:cxn modelId="{7C055435-D31D-40A4-911D-5232DB22E66C}" srcId="{332F2196-5A51-4D29-ACA8-62C3D2FDAE40}" destId="{F0D50D2B-6646-48CF-A338-F672DEE23F4F}" srcOrd="0" destOrd="0" parTransId="{63D5C418-8C98-49EE-B9AE-26CC5CEA6D45}" sibTransId="{C43F0D94-837E-4A00-915A-A763B4FAE95B}"/>
    <dgm:cxn modelId="{1C8A8037-E2DA-47E6-B2DE-30E57891909A}" type="presOf" srcId="{1588B8B2-67EB-4A6E-9188-EA2A7E3FB589}" destId="{7F0F42DA-28F8-40BF-B7FF-338CA0892BEE}" srcOrd="0" destOrd="0" presId="urn:microsoft.com/office/officeart/2017/3/layout/DropPinTimeline"/>
    <dgm:cxn modelId="{5F896D3B-487A-4BB4-90AC-0C69BCDD27EF}" srcId="{F0D50D2B-6646-48CF-A338-F672DEE23F4F}" destId="{5D3CB2CC-D59D-4DB9-822F-C839C3B8CC36}" srcOrd="0" destOrd="0" parTransId="{2B7C8449-F865-422E-9BC2-7C38A8F3847A}" sibTransId="{334061DB-1A4A-4981-80D7-5B650EC43C75}"/>
    <dgm:cxn modelId="{4C769D3B-C2F2-42DB-B6C3-FB4D386887E8}" type="presOf" srcId="{F2DE17F6-2807-45A7-879B-16502F40994E}" destId="{5F18780C-562A-406B-863D-74E6D1ADE8B8}" srcOrd="0" destOrd="0" presId="urn:microsoft.com/office/officeart/2017/3/layout/DropPinTimeline"/>
    <dgm:cxn modelId="{217F1B41-0ACE-4B6D-BB3F-23AF2D296802}" srcId="{332F2196-5A51-4D29-ACA8-62C3D2FDAE40}" destId="{0A2E73D5-83CE-4736-9ADE-D1F3591E26C1}" srcOrd="1" destOrd="0" parTransId="{26B8B122-DE5A-4657-BA27-C06D17E482A6}" sibTransId="{8276CA58-7CC3-46F2-B9B4-FD5A3692D27A}"/>
    <dgm:cxn modelId="{BBE37565-42CA-48BC-A392-8B49DC14577A}" srcId="{332F2196-5A51-4D29-ACA8-62C3D2FDAE40}" destId="{2B50EDBA-4DFB-408B-BBCA-4347D1B472A7}" srcOrd="4" destOrd="0" parTransId="{6758F8C9-C8BD-4B99-8ACE-1AAE97269142}" sibTransId="{09A1194F-A877-442D-9314-D395C4194BD7}"/>
    <dgm:cxn modelId="{6723E44A-B006-44BB-8290-AB4F7D6F472F}" type="presOf" srcId="{C03FCCD0-E7F4-4C9B-9594-CE6B5BD5A9B9}" destId="{263293EF-80E8-4E06-AAF8-C97E87FFAAF1}" srcOrd="0" destOrd="0" presId="urn:microsoft.com/office/officeart/2017/3/layout/DropPinTimeline"/>
    <dgm:cxn modelId="{1B909455-DFF3-40BF-A0D3-BFE6DFFD37BF}" type="presOf" srcId="{F816426A-EFFF-424A-AC50-847339BC00F0}" destId="{1412FDD3-6FF1-4D71-AC1A-8FEAC71F09C3}" srcOrd="0" destOrd="0" presId="urn:microsoft.com/office/officeart/2017/3/layout/DropPinTimeline"/>
    <dgm:cxn modelId="{FE2D7C88-064E-467B-A61D-FE3D4FB627F4}" srcId="{5691EA1A-6366-43DD-8F40-AC2FF781FFDA}" destId="{C03FCCD0-E7F4-4C9B-9594-CE6B5BD5A9B9}" srcOrd="0" destOrd="0" parTransId="{86814DC5-74B6-40CE-9D2C-4489BDD5F05E}" sibTransId="{6E31510F-71B7-4EC8-B2E4-2298670368AE}"/>
    <dgm:cxn modelId="{1530FF89-1CF3-41B0-926B-7D01822BD15B}" type="presOf" srcId="{39A61A89-286F-4694-98B0-1BD9F2903F3D}" destId="{9CBB37C0-5F45-4AAB-BAB2-E6880F377B38}" srcOrd="0" destOrd="0" presId="urn:microsoft.com/office/officeart/2017/3/layout/DropPinTimeline"/>
    <dgm:cxn modelId="{D483C193-6AD2-4C66-A451-0A90A8C91D77}" type="presOf" srcId="{F0D50D2B-6646-48CF-A338-F672DEE23F4F}" destId="{7966F647-D94F-46F5-89AA-68BDAC942D45}" srcOrd="0" destOrd="0" presId="urn:microsoft.com/office/officeart/2017/3/layout/DropPinTimeline"/>
    <dgm:cxn modelId="{DD1951A2-7A0C-4CBF-969F-43AEC144E9F6}" srcId="{0A2E73D5-83CE-4736-9ADE-D1F3591E26C1}" destId="{1588B8B2-67EB-4A6E-9188-EA2A7E3FB589}" srcOrd="0" destOrd="0" parTransId="{89BE5892-52F4-45CD-8CCA-EF6417E98417}" sibTransId="{7DB0128D-79F7-45F1-9795-3B62A1510AC8}"/>
    <dgm:cxn modelId="{EE7A69AE-6E9B-42EF-AE90-CB68CC8954F4}" srcId="{332F2196-5A51-4D29-ACA8-62C3D2FDAE40}" destId="{5691EA1A-6366-43DD-8F40-AC2FF781FFDA}" srcOrd="3" destOrd="0" parTransId="{21EF2532-7F22-4836-B39C-EDC24E54E826}" sibTransId="{368DEDD8-7731-439E-81C0-9264DB21542A}"/>
    <dgm:cxn modelId="{CB6CACB7-AC12-41FE-84D6-2A809A4CEA0F}" srcId="{F816426A-EFFF-424A-AC50-847339BC00F0}" destId="{F2DE17F6-2807-45A7-879B-16502F40994E}" srcOrd="0" destOrd="0" parTransId="{61EEDCA6-9AFB-4BAE-BFFA-38E15C05C47F}" sibTransId="{3C4F76FC-2826-4868-8EF5-F2DF8860D0AA}"/>
    <dgm:cxn modelId="{98F898C0-2761-405F-894D-0DBCAAD9900C}" srcId="{2B50EDBA-4DFB-408B-BBCA-4347D1B472A7}" destId="{39A61A89-286F-4694-98B0-1BD9F2903F3D}" srcOrd="0" destOrd="0" parTransId="{79AB40C1-D0C7-488B-9550-2966027057A5}" sibTransId="{DFCA62EC-447E-4A73-9DF5-94321FBA00DF}"/>
    <dgm:cxn modelId="{27FA3AEC-DF11-4188-9F09-3D8815950DC5}" type="presOf" srcId="{5D3CB2CC-D59D-4DB9-822F-C839C3B8CC36}" destId="{B4598416-915A-468B-8D9B-8333C31EDF40}" srcOrd="0" destOrd="0" presId="urn:microsoft.com/office/officeart/2017/3/layout/DropPinTimeline"/>
    <dgm:cxn modelId="{05AE520B-D737-48FE-9B18-580734BE8E14}" type="presParOf" srcId="{B62A61D9-DF1A-463A-BEE1-AC73AD10A9F9}" destId="{E1EABC51-66F3-4D30-989E-E6878D6CA255}" srcOrd="0" destOrd="0" presId="urn:microsoft.com/office/officeart/2017/3/layout/DropPinTimeline"/>
    <dgm:cxn modelId="{63F3B031-6D9C-46B1-8764-1F29F77EE7C8}" type="presParOf" srcId="{B62A61D9-DF1A-463A-BEE1-AC73AD10A9F9}" destId="{A718E356-2172-4611-8E42-70040EB58CBE}" srcOrd="1" destOrd="0" presId="urn:microsoft.com/office/officeart/2017/3/layout/DropPinTimeline"/>
    <dgm:cxn modelId="{9B6A2331-24BD-41C0-9351-7D50523403C6}" type="presParOf" srcId="{A718E356-2172-4611-8E42-70040EB58CBE}" destId="{1CCF0895-41A3-4D6D-BC68-261E386A7C18}" srcOrd="0" destOrd="0" presId="urn:microsoft.com/office/officeart/2017/3/layout/DropPinTimeline"/>
    <dgm:cxn modelId="{1118AAA5-C850-487C-9586-59A8B8170F0F}" type="presParOf" srcId="{1CCF0895-41A3-4D6D-BC68-261E386A7C18}" destId="{CFD2BDF8-9A82-405A-AF36-E2F22EDEEEC3}" srcOrd="0" destOrd="0" presId="urn:microsoft.com/office/officeart/2017/3/layout/DropPinTimeline"/>
    <dgm:cxn modelId="{152D5727-24F8-46A2-B2F1-FDDAD6A990C4}" type="presParOf" srcId="{1CCF0895-41A3-4D6D-BC68-261E386A7C18}" destId="{F31B6BC1-F7C3-4A4A-BD48-7CA8ACFC421D}" srcOrd="1" destOrd="0" presId="urn:microsoft.com/office/officeart/2017/3/layout/DropPinTimeline"/>
    <dgm:cxn modelId="{DFA3C67A-46E5-492D-A73C-3737A32B8E53}" type="presParOf" srcId="{F31B6BC1-F7C3-4A4A-BD48-7CA8ACFC421D}" destId="{FC45543D-FFD1-46F6-91BB-ED201B218E83}" srcOrd="0" destOrd="0" presId="urn:microsoft.com/office/officeart/2017/3/layout/DropPinTimeline"/>
    <dgm:cxn modelId="{2CF20D4A-6F46-40DD-A5F1-CB08CF313F72}" type="presParOf" srcId="{F31B6BC1-F7C3-4A4A-BD48-7CA8ACFC421D}" destId="{783B55F2-5D92-4680-93BF-974D318678C7}" srcOrd="1" destOrd="0" presId="urn:microsoft.com/office/officeart/2017/3/layout/DropPinTimeline"/>
    <dgm:cxn modelId="{6A7DAD79-0A52-4C42-A317-162A9C1D0316}" type="presParOf" srcId="{1CCF0895-41A3-4D6D-BC68-261E386A7C18}" destId="{B4598416-915A-468B-8D9B-8333C31EDF40}" srcOrd="2" destOrd="0" presId="urn:microsoft.com/office/officeart/2017/3/layout/DropPinTimeline"/>
    <dgm:cxn modelId="{D3BC6EA0-578D-4566-9426-5E46B93A84A4}" type="presParOf" srcId="{1CCF0895-41A3-4D6D-BC68-261E386A7C18}" destId="{7966F647-D94F-46F5-89AA-68BDAC942D45}" srcOrd="3" destOrd="0" presId="urn:microsoft.com/office/officeart/2017/3/layout/DropPinTimeline"/>
    <dgm:cxn modelId="{17983116-4436-4A82-9A00-14092853FF7D}" type="presParOf" srcId="{1CCF0895-41A3-4D6D-BC68-261E386A7C18}" destId="{633EAD73-960F-49D3-86E8-5D2CA4325582}" srcOrd="4" destOrd="0" presId="urn:microsoft.com/office/officeart/2017/3/layout/DropPinTimeline"/>
    <dgm:cxn modelId="{50A94D5F-0CE1-4A7F-BC6B-3BEB4FF54AD9}" type="presParOf" srcId="{1CCF0895-41A3-4D6D-BC68-261E386A7C18}" destId="{EBCBB0EF-FC83-4C12-8305-5DCC1D37A480}" srcOrd="5" destOrd="0" presId="urn:microsoft.com/office/officeart/2017/3/layout/DropPinTimeline"/>
    <dgm:cxn modelId="{D459B25D-B478-4A3D-B48F-09F8733565C6}" type="presParOf" srcId="{A718E356-2172-4611-8E42-70040EB58CBE}" destId="{936CBB97-181E-432D-985A-64331268A357}" srcOrd="1" destOrd="0" presId="urn:microsoft.com/office/officeart/2017/3/layout/DropPinTimeline"/>
    <dgm:cxn modelId="{DE0E89F4-3A5D-48FE-95AF-A1A9CBFD8542}" type="presParOf" srcId="{A718E356-2172-4611-8E42-70040EB58CBE}" destId="{8E238657-316E-49DC-B0EE-A3A987733BDA}" srcOrd="2" destOrd="0" presId="urn:microsoft.com/office/officeart/2017/3/layout/DropPinTimeline"/>
    <dgm:cxn modelId="{0C45FA90-487B-40ED-92C4-671A6C9A0D46}" type="presParOf" srcId="{8E238657-316E-49DC-B0EE-A3A987733BDA}" destId="{79437E8C-B79B-400A-B61B-ACA081ABFA8D}" srcOrd="0" destOrd="0" presId="urn:microsoft.com/office/officeart/2017/3/layout/DropPinTimeline"/>
    <dgm:cxn modelId="{6CB910A3-C95F-4BAB-AADC-0CAB70D8B0E7}" type="presParOf" srcId="{8E238657-316E-49DC-B0EE-A3A987733BDA}" destId="{D79535F8-5549-451D-B7B2-ACA196C04BB3}" srcOrd="1" destOrd="0" presId="urn:microsoft.com/office/officeart/2017/3/layout/DropPinTimeline"/>
    <dgm:cxn modelId="{A49004BF-ACAF-4FFF-B604-C27A706083E1}" type="presParOf" srcId="{D79535F8-5549-451D-B7B2-ACA196C04BB3}" destId="{48D587A3-1D11-461B-80ED-083C968A4EFC}" srcOrd="0" destOrd="0" presId="urn:microsoft.com/office/officeart/2017/3/layout/DropPinTimeline"/>
    <dgm:cxn modelId="{B033B957-1BEB-4C17-B309-4EC8D4FBB230}" type="presParOf" srcId="{D79535F8-5549-451D-B7B2-ACA196C04BB3}" destId="{26F0AD90-0C8A-4996-95A3-C873CC43C246}" srcOrd="1" destOrd="0" presId="urn:microsoft.com/office/officeart/2017/3/layout/DropPinTimeline"/>
    <dgm:cxn modelId="{280F9865-0BBD-430F-AF55-8BC6D8275B35}" type="presParOf" srcId="{8E238657-316E-49DC-B0EE-A3A987733BDA}" destId="{7F0F42DA-28F8-40BF-B7FF-338CA0892BEE}" srcOrd="2" destOrd="0" presId="urn:microsoft.com/office/officeart/2017/3/layout/DropPinTimeline"/>
    <dgm:cxn modelId="{E4C1910F-6C1A-45E1-993C-33C253EDA4FD}" type="presParOf" srcId="{8E238657-316E-49DC-B0EE-A3A987733BDA}" destId="{6950518D-05E9-4269-ADE7-93C8FD56665B}" srcOrd="3" destOrd="0" presId="urn:microsoft.com/office/officeart/2017/3/layout/DropPinTimeline"/>
    <dgm:cxn modelId="{A91A960B-99B4-4C62-9004-41C8894F33D1}" type="presParOf" srcId="{8E238657-316E-49DC-B0EE-A3A987733BDA}" destId="{7073050C-F8B7-45A1-8DF5-1BE85C5F5518}" srcOrd="4" destOrd="0" presId="urn:microsoft.com/office/officeart/2017/3/layout/DropPinTimeline"/>
    <dgm:cxn modelId="{C5A341CA-987E-49EA-9B80-6DB7AB4DD783}" type="presParOf" srcId="{8E238657-316E-49DC-B0EE-A3A987733BDA}" destId="{C218BECD-38ED-43A3-8BCE-D25EB6063F0B}" srcOrd="5" destOrd="0" presId="urn:microsoft.com/office/officeart/2017/3/layout/DropPinTimeline"/>
    <dgm:cxn modelId="{496AC185-E9CB-48C1-A558-BF29CE1BB677}" type="presParOf" srcId="{A718E356-2172-4611-8E42-70040EB58CBE}" destId="{A18F747D-CB57-46A7-97DE-8DDE139E8EBB}" srcOrd="3" destOrd="0" presId="urn:microsoft.com/office/officeart/2017/3/layout/DropPinTimeline"/>
    <dgm:cxn modelId="{D12FCBF0-5609-4F23-B037-110267046F0C}" type="presParOf" srcId="{A718E356-2172-4611-8E42-70040EB58CBE}" destId="{96B80B41-95F4-4DD5-B9C7-301D3F5C652D}" srcOrd="4" destOrd="0" presId="urn:microsoft.com/office/officeart/2017/3/layout/DropPinTimeline"/>
    <dgm:cxn modelId="{C0A470C4-46AC-4273-932A-860FB99F3E69}" type="presParOf" srcId="{96B80B41-95F4-4DD5-B9C7-301D3F5C652D}" destId="{983A3358-3926-4094-9EFC-3E7D01918CB1}" srcOrd="0" destOrd="0" presId="urn:microsoft.com/office/officeart/2017/3/layout/DropPinTimeline"/>
    <dgm:cxn modelId="{ED6AFF92-49B0-4CE5-AB56-F87A5D67A2CB}" type="presParOf" srcId="{96B80B41-95F4-4DD5-B9C7-301D3F5C652D}" destId="{48219E06-7572-487F-A186-8F7B1B6BB9C7}" srcOrd="1" destOrd="0" presId="urn:microsoft.com/office/officeart/2017/3/layout/DropPinTimeline"/>
    <dgm:cxn modelId="{3639248F-5C36-434C-82D1-49CC608AB8A8}" type="presParOf" srcId="{48219E06-7572-487F-A186-8F7B1B6BB9C7}" destId="{FD8E607D-C585-4D47-B21D-23A9B726343B}" srcOrd="0" destOrd="0" presId="urn:microsoft.com/office/officeart/2017/3/layout/DropPinTimeline"/>
    <dgm:cxn modelId="{5C54F3C7-3887-47CD-8CAA-1C5A5B363605}" type="presParOf" srcId="{48219E06-7572-487F-A186-8F7B1B6BB9C7}" destId="{F713525E-3D0D-4699-856E-4DA3D8A4127E}" srcOrd="1" destOrd="0" presId="urn:microsoft.com/office/officeart/2017/3/layout/DropPinTimeline"/>
    <dgm:cxn modelId="{B4D6050D-D13A-40B4-9E2F-B71EABCF74DA}" type="presParOf" srcId="{96B80B41-95F4-4DD5-B9C7-301D3F5C652D}" destId="{5F18780C-562A-406B-863D-74E6D1ADE8B8}" srcOrd="2" destOrd="0" presId="urn:microsoft.com/office/officeart/2017/3/layout/DropPinTimeline"/>
    <dgm:cxn modelId="{02DD712D-5886-41B8-977E-4D1CA4896A21}" type="presParOf" srcId="{96B80B41-95F4-4DD5-B9C7-301D3F5C652D}" destId="{1412FDD3-6FF1-4D71-AC1A-8FEAC71F09C3}" srcOrd="3" destOrd="0" presId="urn:microsoft.com/office/officeart/2017/3/layout/DropPinTimeline"/>
    <dgm:cxn modelId="{FD3497B6-8304-4E74-8654-4271302A10B7}" type="presParOf" srcId="{96B80B41-95F4-4DD5-B9C7-301D3F5C652D}" destId="{C4FE7182-52B4-448F-8DC6-22CB824305C6}" srcOrd="4" destOrd="0" presId="urn:microsoft.com/office/officeart/2017/3/layout/DropPinTimeline"/>
    <dgm:cxn modelId="{9E76E34E-3F30-485C-B659-FDCE166C1818}" type="presParOf" srcId="{96B80B41-95F4-4DD5-B9C7-301D3F5C652D}" destId="{18521494-EE6F-4629-91B2-50266E63E9C6}" srcOrd="5" destOrd="0" presId="urn:microsoft.com/office/officeart/2017/3/layout/DropPinTimeline"/>
    <dgm:cxn modelId="{C6B67E57-34E7-4B67-AA0A-34AA2293512F}" type="presParOf" srcId="{A718E356-2172-4611-8E42-70040EB58CBE}" destId="{3D9AE471-19C8-4037-B058-B16A138F9194}" srcOrd="5" destOrd="0" presId="urn:microsoft.com/office/officeart/2017/3/layout/DropPinTimeline"/>
    <dgm:cxn modelId="{ED771509-287F-4FBA-8D56-B1D96BA96BC7}" type="presParOf" srcId="{A718E356-2172-4611-8E42-70040EB58CBE}" destId="{B890F76C-F5F7-4F6A-8CAF-EE095AB55D5C}" srcOrd="6" destOrd="0" presId="urn:microsoft.com/office/officeart/2017/3/layout/DropPinTimeline"/>
    <dgm:cxn modelId="{E2F3A325-10AA-47E4-ADA4-5839EE9E17A3}" type="presParOf" srcId="{B890F76C-F5F7-4F6A-8CAF-EE095AB55D5C}" destId="{BB6E45FB-D3F3-46DD-836C-138C41D1AAFE}" srcOrd="0" destOrd="0" presId="urn:microsoft.com/office/officeart/2017/3/layout/DropPinTimeline"/>
    <dgm:cxn modelId="{3ABE8E8B-3B5A-4047-B2DD-52CC32BFAB7E}" type="presParOf" srcId="{B890F76C-F5F7-4F6A-8CAF-EE095AB55D5C}" destId="{B536F021-703E-413F-813B-B64AAD1E4ABA}" srcOrd="1" destOrd="0" presId="urn:microsoft.com/office/officeart/2017/3/layout/DropPinTimeline"/>
    <dgm:cxn modelId="{2DF94329-4C4D-4B5A-95D2-70AC5EAA07E4}" type="presParOf" srcId="{B536F021-703E-413F-813B-B64AAD1E4ABA}" destId="{D9AB4A5D-A623-45CA-A934-17C3C9EB2617}" srcOrd="0" destOrd="0" presId="urn:microsoft.com/office/officeart/2017/3/layout/DropPinTimeline"/>
    <dgm:cxn modelId="{987485F0-875F-4994-8E63-7D3946EE5FE0}" type="presParOf" srcId="{B536F021-703E-413F-813B-B64AAD1E4ABA}" destId="{2A5C2000-E8FB-4E01-85B1-EFEF21E2DABF}" srcOrd="1" destOrd="0" presId="urn:microsoft.com/office/officeart/2017/3/layout/DropPinTimeline"/>
    <dgm:cxn modelId="{B0F36211-FC7B-45E2-A0A9-4A687D332E19}" type="presParOf" srcId="{B890F76C-F5F7-4F6A-8CAF-EE095AB55D5C}" destId="{263293EF-80E8-4E06-AAF8-C97E87FFAAF1}" srcOrd="2" destOrd="0" presId="urn:microsoft.com/office/officeart/2017/3/layout/DropPinTimeline"/>
    <dgm:cxn modelId="{D4AA0373-36B6-4910-8F8C-6C876F8AC100}" type="presParOf" srcId="{B890F76C-F5F7-4F6A-8CAF-EE095AB55D5C}" destId="{3B4ABA0A-8F6B-4D4C-A9CD-F58FFEA5AB38}" srcOrd="3" destOrd="0" presId="urn:microsoft.com/office/officeart/2017/3/layout/DropPinTimeline"/>
    <dgm:cxn modelId="{507F3498-218E-41ED-9C9B-68432D52B38E}" type="presParOf" srcId="{B890F76C-F5F7-4F6A-8CAF-EE095AB55D5C}" destId="{FA0D7E77-55FF-49F0-A644-5635678FE9FE}" srcOrd="4" destOrd="0" presId="urn:microsoft.com/office/officeart/2017/3/layout/DropPinTimeline"/>
    <dgm:cxn modelId="{900694EE-8342-4EBA-AA2B-2B5BEC3C633E}" type="presParOf" srcId="{B890F76C-F5F7-4F6A-8CAF-EE095AB55D5C}" destId="{D9749BD8-3BBA-4018-9492-D13309FCFC3D}" srcOrd="5" destOrd="0" presId="urn:microsoft.com/office/officeart/2017/3/layout/DropPinTimeline"/>
    <dgm:cxn modelId="{6CFD9A0B-4352-45E6-A7E3-1EA8175CE85E}" type="presParOf" srcId="{A718E356-2172-4611-8E42-70040EB58CBE}" destId="{BC3DFF33-EC6D-42F1-8599-F7A609C65569}" srcOrd="7" destOrd="0" presId="urn:microsoft.com/office/officeart/2017/3/layout/DropPinTimeline"/>
    <dgm:cxn modelId="{AEF52A69-7C72-43FD-877B-D70DFA030534}" type="presParOf" srcId="{A718E356-2172-4611-8E42-70040EB58CBE}" destId="{E6C47950-36FF-41C3-870E-13B78D042F16}" srcOrd="8" destOrd="0" presId="urn:microsoft.com/office/officeart/2017/3/layout/DropPinTimeline"/>
    <dgm:cxn modelId="{9814EB1B-E4CC-49BA-B978-006D24C2987A}" type="presParOf" srcId="{E6C47950-36FF-41C3-870E-13B78D042F16}" destId="{C303BB65-7929-4FE0-9264-712AAA34FCA1}" srcOrd="0" destOrd="0" presId="urn:microsoft.com/office/officeart/2017/3/layout/DropPinTimeline"/>
    <dgm:cxn modelId="{28953566-9FFD-4CC9-9EB1-EEB05F3EDBB9}" type="presParOf" srcId="{E6C47950-36FF-41C3-870E-13B78D042F16}" destId="{1B47C0C2-F9B3-40AE-97F0-3818914F17DE}" srcOrd="1" destOrd="0" presId="urn:microsoft.com/office/officeart/2017/3/layout/DropPinTimeline"/>
    <dgm:cxn modelId="{04C2D401-49C9-4903-BC46-24B9624A8891}" type="presParOf" srcId="{1B47C0C2-F9B3-40AE-97F0-3818914F17DE}" destId="{32981975-7722-4884-B391-B8EFCB9D458E}" srcOrd="0" destOrd="0" presId="urn:microsoft.com/office/officeart/2017/3/layout/DropPinTimeline"/>
    <dgm:cxn modelId="{A585EDD5-38F0-44D0-9BCF-B89C7972E06F}" type="presParOf" srcId="{1B47C0C2-F9B3-40AE-97F0-3818914F17DE}" destId="{9E882DB7-0144-467E-AE2B-7832ECAD1CB8}" srcOrd="1" destOrd="0" presId="urn:microsoft.com/office/officeart/2017/3/layout/DropPinTimeline"/>
    <dgm:cxn modelId="{37BAF017-3CD6-41E1-A6DA-AAC46994DAB0}" type="presParOf" srcId="{E6C47950-36FF-41C3-870E-13B78D042F16}" destId="{9CBB37C0-5F45-4AAB-BAB2-E6880F377B38}" srcOrd="2" destOrd="0" presId="urn:microsoft.com/office/officeart/2017/3/layout/DropPinTimeline"/>
    <dgm:cxn modelId="{FF9B77C7-13FD-407C-9DAF-93EA8C051BED}" type="presParOf" srcId="{E6C47950-36FF-41C3-870E-13B78D042F16}" destId="{97B251EA-15F0-41DA-9C60-A2D6BBCD6BA3}" srcOrd="3" destOrd="0" presId="urn:microsoft.com/office/officeart/2017/3/layout/DropPinTimeline"/>
    <dgm:cxn modelId="{C93B1EC1-BC69-4A02-A227-CEF572E75ADB}" type="presParOf" srcId="{E6C47950-36FF-41C3-870E-13B78D042F16}" destId="{DF6E2739-06B2-48A2-A835-AB3CA3FF97DB}" srcOrd="4" destOrd="0" presId="urn:microsoft.com/office/officeart/2017/3/layout/DropPinTimeline"/>
    <dgm:cxn modelId="{ADE96F5C-EEEE-4D52-B3A5-8883A96623A7}" type="presParOf" srcId="{E6C47950-36FF-41C3-870E-13B78D042F16}" destId="{449980FD-4BFF-4966-89A2-CFA06561BB0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837043-2DB8-4DE5-A33B-54DBF6BEC04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D8B1BDD-E0FF-4F47-8E2F-8F77BD3D7924}">
      <dgm:prSet/>
      <dgm:spPr/>
      <dgm:t>
        <a:bodyPr/>
        <a:lstStyle/>
        <a:p>
          <a:r>
            <a:rPr lang="en-US"/>
            <a:t>Topic is critical due to concerns about road safety.</a:t>
          </a:r>
        </a:p>
      </dgm:t>
    </dgm:pt>
    <dgm:pt modelId="{5F015B5F-F4B4-4D4A-A3EB-AFE6C96CED7A}" type="parTrans" cxnId="{A8F34C8F-8774-44E0-A87E-5AB615D7453C}">
      <dgm:prSet/>
      <dgm:spPr/>
      <dgm:t>
        <a:bodyPr/>
        <a:lstStyle/>
        <a:p>
          <a:endParaRPr lang="en-US"/>
        </a:p>
      </dgm:t>
    </dgm:pt>
    <dgm:pt modelId="{6EFB604F-638E-4C63-8FE7-3E43C1E62592}" type="sibTrans" cxnId="{A8F34C8F-8774-44E0-A87E-5AB615D7453C}">
      <dgm:prSet/>
      <dgm:spPr/>
      <dgm:t>
        <a:bodyPr/>
        <a:lstStyle/>
        <a:p>
          <a:endParaRPr lang="en-US"/>
        </a:p>
      </dgm:t>
    </dgm:pt>
    <dgm:pt modelId="{C99CDA46-EA6D-49A4-AC71-0F67F24D4A8C}">
      <dgm:prSet/>
      <dgm:spPr/>
      <dgm:t>
        <a:bodyPr/>
        <a:lstStyle/>
        <a:p>
          <a:r>
            <a:rPr lang="en-US"/>
            <a:t>Learning outcomes:</a:t>
          </a:r>
        </a:p>
      </dgm:t>
    </dgm:pt>
    <dgm:pt modelId="{0475D335-A7EC-4896-9129-1B51122601BE}" type="parTrans" cxnId="{A90EC1CB-7E4F-47C1-B910-E504406A28EE}">
      <dgm:prSet/>
      <dgm:spPr/>
      <dgm:t>
        <a:bodyPr/>
        <a:lstStyle/>
        <a:p>
          <a:endParaRPr lang="en-US"/>
        </a:p>
      </dgm:t>
    </dgm:pt>
    <dgm:pt modelId="{5575D166-2964-458B-84E3-3480D4668587}" type="sibTrans" cxnId="{A90EC1CB-7E4F-47C1-B910-E504406A28EE}">
      <dgm:prSet/>
      <dgm:spPr/>
      <dgm:t>
        <a:bodyPr/>
        <a:lstStyle/>
        <a:p>
          <a:endParaRPr lang="en-US"/>
        </a:p>
      </dgm:t>
    </dgm:pt>
    <dgm:pt modelId="{928E01A7-6EE0-4F9A-A444-2756C900F05F}">
      <dgm:prSet/>
      <dgm:spPr/>
      <dgm:t>
        <a:bodyPr/>
        <a:lstStyle/>
        <a:p>
          <a:r>
            <a:rPr lang="en-US"/>
            <a:t>Ability to do problem solving using deep learning models.</a:t>
          </a:r>
        </a:p>
      </dgm:t>
    </dgm:pt>
    <dgm:pt modelId="{5E5842BE-A07E-434E-8234-18FCFB17FBD5}" type="parTrans" cxnId="{1D9E57EE-A105-469A-836B-858D79CF5829}">
      <dgm:prSet/>
      <dgm:spPr/>
      <dgm:t>
        <a:bodyPr/>
        <a:lstStyle/>
        <a:p>
          <a:endParaRPr lang="en-US"/>
        </a:p>
      </dgm:t>
    </dgm:pt>
    <dgm:pt modelId="{B03033AA-6B33-4D0A-8EAD-A2F019E48295}" type="sibTrans" cxnId="{1D9E57EE-A105-469A-836B-858D79CF5829}">
      <dgm:prSet/>
      <dgm:spPr/>
      <dgm:t>
        <a:bodyPr/>
        <a:lstStyle/>
        <a:p>
          <a:endParaRPr lang="en-US"/>
        </a:p>
      </dgm:t>
    </dgm:pt>
    <dgm:pt modelId="{B39C78D3-D2BB-4725-ABBD-C638B36A1CCF}">
      <dgm:prSet/>
      <dgm:spPr/>
      <dgm:t>
        <a:bodyPr/>
        <a:lstStyle/>
        <a:p>
          <a:r>
            <a:rPr lang="en-US"/>
            <a:t>Developing research and analytical skills.</a:t>
          </a:r>
        </a:p>
      </dgm:t>
    </dgm:pt>
    <dgm:pt modelId="{8494A768-EDD6-47CB-852E-B5A2B4D0C6E6}" type="parTrans" cxnId="{79BEE600-A869-4C2D-B096-A7E83F540713}">
      <dgm:prSet/>
      <dgm:spPr/>
      <dgm:t>
        <a:bodyPr/>
        <a:lstStyle/>
        <a:p>
          <a:endParaRPr lang="en-US"/>
        </a:p>
      </dgm:t>
    </dgm:pt>
    <dgm:pt modelId="{86740159-65A3-460A-A7FF-7072C96429FA}" type="sibTrans" cxnId="{79BEE600-A869-4C2D-B096-A7E83F540713}">
      <dgm:prSet/>
      <dgm:spPr/>
      <dgm:t>
        <a:bodyPr/>
        <a:lstStyle/>
        <a:p>
          <a:endParaRPr lang="en-US"/>
        </a:p>
      </dgm:t>
    </dgm:pt>
    <dgm:pt modelId="{67E1EB6F-9F37-4A32-A0D5-6BBA62AA764A}">
      <dgm:prSet/>
      <dgm:spPr/>
      <dgm:t>
        <a:bodyPr/>
        <a:lstStyle/>
        <a:p>
          <a:r>
            <a:rPr lang="en-US"/>
            <a:t>Understanding data management.</a:t>
          </a:r>
        </a:p>
      </dgm:t>
    </dgm:pt>
    <dgm:pt modelId="{EACE044C-558E-40A9-BA9F-808FAD01847C}" type="parTrans" cxnId="{A5EECC12-8B0C-4183-BF8A-F983FC498F73}">
      <dgm:prSet/>
      <dgm:spPr/>
      <dgm:t>
        <a:bodyPr/>
        <a:lstStyle/>
        <a:p>
          <a:endParaRPr lang="en-US"/>
        </a:p>
      </dgm:t>
    </dgm:pt>
    <dgm:pt modelId="{8F9B2A9D-70B6-4437-92BE-AC024D0A10BA}" type="sibTrans" cxnId="{A5EECC12-8B0C-4183-BF8A-F983FC498F73}">
      <dgm:prSet/>
      <dgm:spPr/>
      <dgm:t>
        <a:bodyPr/>
        <a:lstStyle/>
        <a:p>
          <a:endParaRPr lang="en-US"/>
        </a:p>
      </dgm:t>
    </dgm:pt>
    <dgm:pt modelId="{23833E31-8355-41CD-888E-1590C74FD2D8}">
      <dgm:prSet/>
      <dgm:spPr/>
      <dgm:t>
        <a:bodyPr/>
        <a:lstStyle/>
        <a:p>
          <a:r>
            <a:rPr lang="en-US"/>
            <a:t>Understanding ethics of fairness, transparency and explainability.</a:t>
          </a:r>
        </a:p>
      </dgm:t>
    </dgm:pt>
    <dgm:pt modelId="{01E0284A-916A-4F81-8C12-A647A898D4CF}" type="parTrans" cxnId="{77D873D3-4D24-483F-9CC0-868831D1BD70}">
      <dgm:prSet/>
      <dgm:spPr/>
      <dgm:t>
        <a:bodyPr/>
        <a:lstStyle/>
        <a:p>
          <a:endParaRPr lang="en-US"/>
        </a:p>
      </dgm:t>
    </dgm:pt>
    <dgm:pt modelId="{B9919624-BCD2-46F2-A512-AA7965432003}" type="sibTrans" cxnId="{77D873D3-4D24-483F-9CC0-868831D1BD70}">
      <dgm:prSet/>
      <dgm:spPr/>
      <dgm:t>
        <a:bodyPr/>
        <a:lstStyle/>
        <a:p>
          <a:endParaRPr lang="en-US"/>
        </a:p>
      </dgm:t>
    </dgm:pt>
    <dgm:pt modelId="{9BF665F1-6C29-474B-A67A-7AF8053300E8}" type="pres">
      <dgm:prSet presAssocID="{97837043-2DB8-4DE5-A33B-54DBF6BEC044}" presName="linear" presStyleCnt="0">
        <dgm:presLayoutVars>
          <dgm:dir/>
          <dgm:animLvl val="lvl"/>
          <dgm:resizeHandles val="exact"/>
        </dgm:presLayoutVars>
      </dgm:prSet>
      <dgm:spPr/>
    </dgm:pt>
    <dgm:pt modelId="{281955E8-224C-43DB-8C10-8805D089B30E}" type="pres">
      <dgm:prSet presAssocID="{8D8B1BDD-E0FF-4F47-8E2F-8F77BD3D7924}" presName="parentLin" presStyleCnt="0"/>
      <dgm:spPr/>
    </dgm:pt>
    <dgm:pt modelId="{47564E97-E818-4F90-ABB6-A4E7201EA55C}" type="pres">
      <dgm:prSet presAssocID="{8D8B1BDD-E0FF-4F47-8E2F-8F77BD3D7924}" presName="parentLeftMargin" presStyleLbl="node1" presStyleIdx="0" presStyleCnt="2"/>
      <dgm:spPr/>
    </dgm:pt>
    <dgm:pt modelId="{BA4D3DDE-3D7A-432E-A060-96D28CECA8DA}" type="pres">
      <dgm:prSet presAssocID="{8D8B1BDD-E0FF-4F47-8E2F-8F77BD3D792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201ACCF-8950-4A35-97DD-CE0C383DE78B}" type="pres">
      <dgm:prSet presAssocID="{8D8B1BDD-E0FF-4F47-8E2F-8F77BD3D7924}" presName="negativeSpace" presStyleCnt="0"/>
      <dgm:spPr/>
    </dgm:pt>
    <dgm:pt modelId="{85CE24EE-4DA6-484B-B80E-8BD4D33A1630}" type="pres">
      <dgm:prSet presAssocID="{8D8B1BDD-E0FF-4F47-8E2F-8F77BD3D7924}" presName="childText" presStyleLbl="conFgAcc1" presStyleIdx="0" presStyleCnt="2">
        <dgm:presLayoutVars>
          <dgm:bulletEnabled val="1"/>
        </dgm:presLayoutVars>
      </dgm:prSet>
      <dgm:spPr/>
    </dgm:pt>
    <dgm:pt modelId="{EBD118D4-DFE5-4256-A787-F4E9A178CF27}" type="pres">
      <dgm:prSet presAssocID="{6EFB604F-638E-4C63-8FE7-3E43C1E62592}" presName="spaceBetweenRectangles" presStyleCnt="0"/>
      <dgm:spPr/>
    </dgm:pt>
    <dgm:pt modelId="{FA88F222-CEAF-40B3-B422-9B558E2A520B}" type="pres">
      <dgm:prSet presAssocID="{C99CDA46-EA6D-49A4-AC71-0F67F24D4A8C}" presName="parentLin" presStyleCnt="0"/>
      <dgm:spPr/>
    </dgm:pt>
    <dgm:pt modelId="{179AA04B-9A17-4C4F-845F-156954D255B1}" type="pres">
      <dgm:prSet presAssocID="{C99CDA46-EA6D-49A4-AC71-0F67F24D4A8C}" presName="parentLeftMargin" presStyleLbl="node1" presStyleIdx="0" presStyleCnt="2"/>
      <dgm:spPr/>
    </dgm:pt>
    <dgm:pt modelId="{1C400F04-AB6A-4BE2-97C4-44716D1F728F}" type="pres">
      <dgm:prSet presAssocID="{C99CDA46-EA6D-49A4-AC71-0F67F24D4A8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CFE9960-574C-4778-ACA7-03B38D69A3EF}" type="pres">
      <dgm:prSet presAssocID="{C99CDA46-EA6D-49A4-AC71-0F67F24D4A8C}" presName="negativeSpace" presStyleCnt="0"/>
      <dgm:spPr/>
    </dgm:pt>
    <dgm:pt modelId="{23F34AE9-0526-458A-ABD4-A5688907AA9E}" type="pres">
      <dgm:prSet presAssocID="{C99CDA46-EA6D-49A4-AC71-0F67F24D4A8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9BEE600-A869-4C2D-B096-A7E83F540713}" srcId="{C99CDA46-EA6D-49A4-AC71-0F67F24D4A8C}" destId="{B39C78D3-D2BB-4725-ABBD-C638B36A1CCF}" srcOrd="1" destOrd="0" parTransId="{8494A768-EDD6-47CB-852E-B5A2B4D0C6E6}" sibTransId="{86740159-65A3-460A-A7FF-7072C96429FA}"/>
    <dgm:cxn modelId="{A5EECC12-8B0C-4183-BF8A-F983FC498F73}" srcId="{C99CDA46-EA6D-49A4-AC71-0F67F24D4A8C}" destId="{67E1EB6F-9F37-4A32-A0D5-6BBA62AA764A}" srcOrd="2" destOrd="0" parTransId="{EACE044C-558E-40A9-BA9F-808FAD01847C}" sibTransId="{8F9B2A9D-70B6-4437-92BE-AC024D0A10BA}"/>
    <dgm:cxn modelId="{0E79FD23-51C9-413C-825C-E5C6CE162D21}" type="presOf" srcId="{B39C78D3-D2BB-4725-ABBD-C638B36A1CCF}" destId="{23F34AE9-0526-458A-ABD4-A5688907AA9E}" srcOrd="0" destOrd="1" presId="urn:microsoft.com/office/officeart/2005/8/layout/list1"/>
    <dgm:cxn modelId="{DEC5312F-5485-4948-AB76-A4615DE8A8FD}" type="presOf" srcId="{C99CDA46-EA6D-49A4-AC71-0F67F24D4A8C}" destId="{179AA04B-9A17-4C4F-845F-156954D255B1}" srcOrd="0" destOrd="0" presId="urn:microsoft.com/office/officeart/2005/8/layout/list1"/>
    <dgm:cxn modelId="{DE3ADC7A-EA3E-4804-ACCE-FEAEF412C633}" type="presOf" srcId="{8D8B1BDD-E0FF-4F47-8E2F-8F77BD3D7924}" destId="{BA4D3DDE-3D7A-432E-A060-96D28CECA8DA}" srcOrd="1" destOrd="0" presId="urn:microsoft.com/office/officeart/2005/8/layout/list1"/>
    <dgm:cxn modelId="{B6523784-09B8-4D2C-8AE8-4A9F1A9C99E7}" type="presOf" srcId="{67E1EB6F-9F37-4A32-A0D5-6BBA62AA764A}" destId="{23F34AE9-0526-458A-ABD4-A5688907AA9E}" srcOrd="0" destOrd="2" presId="urn:microsoft.com/office/officeart/2005/8/layout/list1"/>
    <dgm:cxn modelId="{A8F34C8F-8774-44E0-A87E-5AB615D7453C}" srcId="{97837043-2DB8-4DE5-A33B-54DBF6BEC044}" destId="{8D8B1BDD-E0FF-4F47-8E2F-8F77BD3D7924}" srcOrd="0" destOrd="0" parTransId="{5F015B5F-F4B4-4D4A-A3EB-AFE6C96CED7A}" sibTransId="{6EFB604F-638E-4C63-8FE7-3E43C1E62592}"/>
    <dgm:cxn modelId="{C2B3E094-324B-4E1D-AA6F-6AA8A8F30952}" type="presOf" srcId="{8D8B1BDD-E0FF-4F47-8E2F-8F77BD3D7924}" destId="{47564E97-E818-4F90-ABB6-A4E7201EA55C}" srcOrd="0" destOrd="0" presId="urn:microsoft.com/office/officeart/2005/8/layout/list1"/>
    <dgm:cxn modelId="{87A3D0A1-A527-4BBE-A9C5-861E60CCAA28}" type="presOf" srcId="{97837043-2DB8-4DE5-A33B-54DBF6BEC044}" destId="{9BF665F1-6C29-474B-A67A-7AF8053300E8}" srcOrd="0" destOrd="0" presId="urn:microsoft.com/office/officeart/2005/8/layout/list1"/>
    <dgm:cxn modelId="{AB068FA6-5D61-4E4B-A6F8-ED24FF66518C}" type="presOf" srcId="{928E01A7-6EE0-4F9A-A444-2756C900F05F}" destId="{23F34AE9-0526-458A-ABD4-A5688907AA9E}" srcOrd="0" destOrd="0" presId="urn:microsoft.com/office/officeart/2005/8/layout/list1"/>
    <dgm:cxn modelId="{8B1E5CC3-A04F-46DE-8FF1-0E2CCD89822C}" type="presOf" srcId="{C99CDA46-EA6D-49A4-AC71-0F67F24D4A8C}" destId="{1C400F04-AB6A-4BE2-97C4-44716D1F728F}" srcOrd="1" destOrd="0" presId="urn:microsoft.com/office/officeart/2005/8/layout/list1"/>
    <dgm:cxn modelId="{A90EC1CB-7E4F-47C1-B910-E504406A28EE}" srcId="{97837043-2DB8-4DE5-A33B-54DBF6BEC044}" destId="{C99CDA46-EA6D-49A4-AC71-0F67F24D4A8C}" srcOrd="1" destOrd="0" parTransId="{0475D335-A7EC-4896-9129-1B51122601BE}" sibTransId="{5575D166-2964-458B-84E3-3480D4668587}"/>
    <dgm:cxn modelId="{22E679D0-102C-4BCC-A60F-F7E607C95F0A}" type="presOf" srcId="{23833E31-8355-41CD-888E-1590C74FD2D8}" destId="{23F34AE9-0526-458A-ABD4-A5688907AA9E}" srcOrd="0" destOrd="3" presId="urn:microsoft.com/office/officeart/2005/8/layout/list1"/>
    <dgm:cxn modelId="{77D873D3-4D24-483F-9CC0-868831D1BD70}" srcId="{C99CDA46-EA6D-49A4-AC71-0F67F24D4A8C}" destId="{23833E31-8355-41CD-888E-1590C74FD2D8}" srcOrd="3" destOrd="0" parTransId="{01E0284A-916A-4F81-8C12-A647A898D4CF}" sibTransId="{B9919624-BCD2-46F2-A512-AA7965432003}"/>
    <dgm:cxn modelId="{1D9E57EE-A105-469A-836B-858D79CF5829}" srcId="{C99CDA46-EA6D-49A4-AC71-0F67F24D4A8C}" destId="{928E01A7-6EE0-4F9A-A444-2756C900F05F}" srcOrd="0" destOrd="0" parTransId="{5E5842BE-A07E-434E-8234-18FCFB17FBD5}" sibTransId="{B03033AA-6B33-4D0A-8EAD-A2F019E48295}"/>
    <dgm:cxn modelId="{4D894571-065D-4FD9-9071-85DB9C8B5F6B}" type="presParOf" srcId="{9BF665F1-6C29-474B-A67A-7AF8053300E8}" destId="{281955E8-224C-43DB-8C10-8805D089B30E}" srcOrd="0" destOrd="0" presId="urn:microsoft.com/office/officeart/2005/8/layout/list1"/>
    <dgm:cxn modelId="{212FA2CF-EBB5-4497-96AC-E452FFA06724}" type="presParOf" srcId="{281955E8-224C-43DB-8C10-8805D089B30E}" destId="{47564E97-E818-4F90-ABB6-A4E7201EA55C}" srcOrd="0" destOrd="0" presId="urn:microsoft.com/office/officeart/2005/8/layout/list1"/>
    <dgm:cxn modelId="{623B1790-8FBF-4C0A-970D-B601745CC280}" type="presParOf" srcId="{281955E8-224C-43DB-8C10-8805D089B30E}" destId="{BA4D3DDE-3D7A-432E-A060-96D28CECA8DA}" srcOrd="1" destOrd="0" presId="urn:microsoft.com/office/officeart/2005/8/layout/list1"/>
    <dgm:cxn modelId="{5EB685F9-C5DE-4D98-8A22-AF7B7FC9829F}" type="presParOf" srcId="{9BF665F1-6C29-474B-A67A-7AF8053300E8}" destId="{2201ACCF-8950-4A35-97DD-CE0C383DE78B}" srcOrd="1" destOrd="0" presId="urn:microsoft.com/office/officeart/2005/8/layout/list1"/>
    <dgm:cxn modelId="{BBE77E70-BE38-4C69-87D0-EC814A91EC66}" type="presParOf" srcId="{9BF665F1-6C29-474B-A67A-7AF8053300E8}" destId="{85CE24EE-4DA6-484B-B80E-8BD4D33A1630}" srcOrd="2" destOrd="0" presId="urn:microsoft.com/office/officeart/2005/8/layout/list1"/>
    <dgm:cxn modelId="{54054751-8324-49C3-AE1C-D8C20A41AE30}" type="presParOf" srcId="{9BF665F1-6C29-474B-A67A-7AF8053300E8}" destId="{EBD118D4-DFE5-4256-A787-F4E9A178CF27}" srcOrd="3" destOrd="0" presId="urn:microsoft.com/office/officeart/2005/8/layout/list1"/>
    <dgm:cxn modelId="{0264BEE6-9D55-4C21-ACF9-3D71AEB462EF}" type="presParOf" srcId="{9BF665F1-6C29-474B-A67A-7AF8053300E8}" destId="{FA88F222-CEAF-40B3-B422-9B558E2A520B}" srcOrd="4" destOrd="0" presId="urn:microsoft.com/office/officeart/2005/8/layout/list1"/>
    <dgm:cxn modelId="{8A366955-8D60-4873-BB5E-910F2AA339C2}" type="presParOf" srcId="{FA88F222-CEAF-40B3-B422-9B558E2A520B}" destId="{179AA04B-9A17-4C4F-845F-156954D255B1}" srcOrd="0" destOrd="0" presId="urn:microsoft.com/office/officeart/2005/8/layout/list1"/>
    <dgm:cxn modelId="{DD79CBD7-0DD7-43D5-A1FF-EBBBA1D3F232}" type="presParOf" srcId="{FA88F222-CEAF-40B3-B422-9B558E2A520B}" destId="{1C400F04-AB6A-4BE2-97C4-44716D1F728F}" srcOrd="1" destOrd="0" presId="urn:microsoft.com/office/officeart/2005/8/layout/list1"/>
    <dgm:cxn modelId="{2CB68A2B-26EE-4F78-B8C6-B1855087414C}" type="presParOf" srcId="{9BF665F1-6C29-474B-A67A-7AF8053300E8}" destId="{ECFE9960-574C-4778-ACA7-03B38D69A3EF}" srcOrd="5" destOrd="0" presId="urn:microsoft.com/office/officeart/2005/8/layout/list1"/>
    <dgm:cxn modelId="{9B0A1481-E35B-4C96-AE0A-414F1FBCA3DC}" type="presParOf" srcId="{9BF665F1-6C29-474B-A67A-7AF8053300E8}" destId="{23F34AE9-0526-458A-ABD4-A5688907AA9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561CCF-DCC6-41D4-AF03-8F07D0AF2FA9}">
      <dsp:nvSpPr>
        <dsp:cNvPr id="0" name=""/>
        <dsp:cNvSpPr/>
      </dsp:nvSpPr>
      <dsp:spPr>
        <a:xfrm>
          <a:off x="2287691" y="41918"/>
          <a:ext cx="1510523" cy="14769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C08E6D-3880-4C2D-B02F-81BC8DEBC585}">
      <dsp:nvSpPr>
        <dsp:cNvPr id="0" name=""/>
        <dsp:cNvSpPr/>
      </dsp:nvSpPr>
      <dsp:spPr>
        <a:xfrm>
          <a:off x="885062" y="1677207"/>
          <a:ext cx="4315781" cy="632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Aim: </a:t>
          </a:r>
        </a:p>
      </dsp:txBody>
      <dsp:txXfrm>
        <a:off x="885062" y="1677207"/>
        <a:ext cx="4315781" cy="632960"/>
      </dsp:txXfrm>
    </dsp:sp>
    <dsp:sp modelId="{4FDB37C7-F479-48B2-A19C-8B128B96BB09}">
      <dsp:nvSpPr>
        <dsp:cNvPr id="0" name=""/>
        <dsp:cNvSpPr/>
      </dsp:nvSpPr>
      <dsp:spPr>
        <a:xfrm>
          <a:off x="885062" y="2383833"/>
          <a:ext cx="4315781" cy="13413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Analyse the</a:t>
          </a:r>
          <a:r>
            <a:rPr lang="en-US" sz="1700" kern="1200" dirty="0"/>
            <a:t> impact of </a:t>
          </a:r>
          <a:r>
            <a:rPr lang="en-US" sz="1700" kern="1200" dirty="0">
              <a:latin typeface="Bierstadt"/>
            </a:rPr>
            <a:t>implementing Deep learning techniques in traffic accidents prediction.</a:t>
          </a:r>
          <a:endParaRPr lang="en-US" sz="1700" kern="1200" dirty="0"/>
        </a:p>
      </dsp:txBody>
      <dsp:txXfrm>
        <a:off x="885062" y="2383833"/>
        <a:ext cx="4315781" cy="1341386"/>
      </dsp:txXfrm>
    </dsp:sp>
    <dsp:sp modelId="{9DDDA5EC-7C2C-4293-BD8C-85D379336032}">
      <dsp:nvSpPr>
        <dsp:cNvPr id="0" name=""/>
        <dsp:cNvSpPr/>
      </dsp:nvSpPr>
      <dsp:spPr>
        <a:xfrm>
          <a:off x="7358734" y="41918"/>
          <a:ext cx="1510523" cy="14769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013EF7-87A7-45E2-954B-604960C684DA}">
      <dsp:nvSpPr>
        <dsp:cNvPr id="0" name=""/>
        <dsp:cNvSpPr/>
      </dsp:nvSpPr>
      <dsp:spPr>
        <a:xfrm>
          <a:off x="5956105" y="1677207"/>
          <a:ext cx="4315781" cy="632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Objectives:</a:t>
          </a:r>
        </a:p>
      </dsp:txBody>
      <dsp:txXfrm>
        <a:off x="5956105" y="1677207"/>
        <a:ext cx="4315781" cy="632960"/>
      </dsp:txXfrm>
    </dsp:sp>
    <dsp:sp modelId="{0B13CC46-58E1-43CA-BCFA-ABC39271D9C2}">
      <dsp:nvSpPr>
        <dsp:cNvPr id="0" name=""/>
        <dsp:cNvSpPr/>
      </dsp:nvSpPr>
      <dsp:spPr>
        <a:xfrm>
          <a:off x="5956105" y="2383833"/>
          <a:ext cx="4315781" cy="13413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Review existing literature</a:t>
          </a:r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Understand deep learning.</a:t>
          </a:r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Identify current and potential use cases.</a:t>
          </a:r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Uncover key trends, challenges, and opportunities.</a:t>
          </a:r>
        </a:p>
      </dsp:txBody>
      <dsp:txXfrm>
        <a:off x="5956105" y="2383833"/>
        <a:ext cx="4315781" cy="1341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948FFA-4611-4A1F-922E-E6077B23D0E8}">
      <dsp:nvSpPr>
        <dsp:cNvPr id="0" name=""/>
        <dsp:cNvSpPr/>
      </dsp:nvSpPr>
      <dsp:spPr>
        <a:xfrm>
          <a:off x="950084" y="3285"/>
          <a:ext cx="2892744" cy="17356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(Zheng et al., 2021):</a:t>
          </a:r>
          <a:r>
            <a:rPr lang="en-US" sz="1700" kern="1200" dirty="0"/>
            <a:t> Modeling traffic conflicts for use in road safety analysis: A review of analytic methods and future directions</a:t>
          </a:r>
        </a:p>
      </dsp:txBody>
      <dsp:txXfrm>
        <a:off x="950084" y="3285"/>
        <a:ext cx="2892744" cy="1735646"/>
      </dsp:txXfrm>
    </dsp:sp>
    <dsp:sp modelId="{B5073F1E-F920-413E-8CCB-6770F2521A0E}">
      <dsp:nvSpPr>
        <dsp:cNvPr id="0" name=""/>
        <dsp:cNvSpPr/>
      </dsp:nvSpPr>
      <dsp:spPr>
        <a:xfrm>
          <a:off x="4132102" y="3285"/>
          <a:ext cx="2892744" cy="1735646"/>
        </a:xfrm>
        <a:prstGeom prst="rect">
          <a:avLst/>
        </a:prstGeom>
        <a:solidFill>
          <a:schemeClr val="accent2">
            <a:hueOff val="-2592252"/>
            <a:satOff val="-5102"/>
            <a:lumOff val="318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(</a:t>
          </a:r>
          <a:r>
            <a:rPr lang="en-US" sz="1700" kern="1200" dirty="0"/>
            <a:t>Jin</a:t>
          </a:r>
          <a:r>
            <a:rPr lang="en-US" sz="1700" kern="1200" dirty="0">
              <a:latin typeface="Bierstadt"/>
            </a:rPr>
            <a:t> et al., </a:t>
          </a:r>
          <a:r>
            <a:rPr lang="en-US" sz="1700" kern="1200" dirty="0">
              <a:latin typeface="Arial"/>
              <a:cs typeface="Arial"/>
            </a:rPr>
            <a:t>2023</a:t>
          </a:r>
          <a:r>
            <a:rPr lang="en-US" sz="1700" kern="1200" dirty="0">
              <a:latin typeface="Bierstadt"/>
            </a:rPr>
            <a:t>):</a:t>
          </a:r>
          <a:r>
            <a:rPr lang="en-US" sz="1700" kern="1200" dirty="0"/>
            <a:t> </a:t>
          </a:r>
          <a:r>
            <a:rPr lang="en-US" sz="1700" b="1" kern="1200" dirty="0"/>
            <a:t>From Prediction to Prevention: Leveraging Deep Learning in Traffic Accident Prediction Systems</a:t>
          </a:r>
          <a:endParaRPr lang="en-US" sz="1700" kern="1200" dirty="0"/>
        </a:p>
      </dsp:txBody>
      <dsp:txXfrm>
        <a:off x="4132102" y="3285"/>
        <a:ext cx="2892744" cy="1735646"/>
      </dsp:txXfrm>
    </dsp:sp>
    <dsp:sp modelId="{6D61B038-5FA3-426C-811E-B748F50FC0DB}">
      <dsp:nvSpPr>
        <dsp:cNvPr id="0" name=""/>
        <dsp:cNvSpPr/>
      </dsp:nvSpPr>
      <dsp:spPr>
        <a:xfrm>
          <a:off x="7314121" y="3285"/>
          <a:ext cx="2892744" cy="1735646"/>
        </a:xfrm>
        <a:prstGeom prst="rect">
          <a:avLst/>
        </a:prstGeom>
        <a:solidFill>
          <a:schemeClr val="accent2">
            <a:hueOff val="-5184504"/>
            <a:satOff val="-10204"/>
            <a:lumOff val="637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(</a:t>
          </a:r>
          <a:r>
            <a:rPr lang="en-US" sz="1700" kern="1200" dirty="0"/>
            <a:t>Dong</a:t>
          </a:r>
          <a:r>
            <a:rPr lang="en-US" sz="1700" kern="1200" dirty="0">
              <a:latin typeface="Bierstadt"/>
            </a:rPr>
            <a:t> et al., 2018):</a:t>
          </a:r>
          <a:r>
            <a:rPr lang="en-US" sz="1700" kern="1200" dirty="0"/>
            <a:t> </a:t>
          </a:r>
          <a:r>
            <a:rPr lang="en-US" sz="1700" b="1" kern="1200" dirty="0"/>
            <a:t>An Improved Deep Learning Model for Traffic Crash Prediction</a:t>
          </a:r>
          <a:endParaRPr lang="en-US" sz="1700" kern="1200" dirty="0"/>
        </a:p>
      </dsp:txBody>
      <dsp:txXfrm>
        <a:off x="7314121" y="3285"/>
        <a:ext cx="2892744" cy="1735646"/>
      </dsp:txXfrm>
    </dsp:sp>
    <dsp:sp modelId="{F2A1892C-0339-4A37-A431-637E9C986F33}">
      <dsp:nvSpPr>
        <dsp:cNvPr id="0" name=""/>
        <dsp:cNvSpPr/>
      </dsp:nvSpPr>
      <dsp:spPr>
        <a:xfrm>
          <a:off x="2541093" y="2028206"/>
          <a:ext cx="2892744" cy="1735646"/>
        </a:xfrm>
        <a:prstGeom prst="rect">
          <a:avLst/>
        </a:prstGeom>
        <a:solidFill>
          <a:schemeClr val="accent2">
            <a:hueOff val="-7776756"/>
            <a:satOff val="-15306"/>
            <a:lumOff val="955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latin typeface="Bierstadt"/>
            </a:rPr>
            <a:t>(</a:t>
          </a:r>
          <a:r>
            <a:rPr lang="en-US" sz="1700" b="1" kern="1200" dirty="0" err="1">
              <a:latin typeface="Bierstadt"/>
            </a:rPr>
            <a:t>Zhouoning</a:t>
          </a:r>
          <a:r>
            <a:rPr lang="en-US" sz="1700" b="1" kern="1200" dirty="0">
              <a:latin typeface="Bierstadt"/>
            </a:rPr>
            <a:t> et al., 2018):</a:t>
          </a:r>
          <a:r>
            <a:rPr lang="en-US" sz="1700" b="1" kern="1200" dirty="0"/>
            <a:t> Hetero-</a:t>
          </a:r>
          <a:r>
            <a:rPr lang="en-US" sz="1700" b="1" kern="1200" dirty="0" err="1"/>
            <a:t>ConvLSTM</a:t>
          </a:r>
          <a:r>
            <a:rPr lang="en-US" sz="1700" b="1" kern="1200" dirty="0"/>
            <a:t>: A Deep Learning Approach to Traffic Accident Prediction on Heterogeneous </a:t>
          </a:r>
          <a:r>
            <a:rPr lang="en-US" sz="1700" b="1" kern="1200" dirty="0" err="1"/>
            <a:t>Spatio</a:t>
          </a:r>
          <a:r>
            <a:rPr lang="en-US" sz="1700" b="1" kern="1200" dirty="0"/>
            <a:t>-Temporal Data</a:t>
          </a:r>
          <a:endParaRPr lang="en-US" sz="1700" kern="1200" dirty="0"/>
        </a:p>
      </dsp:txBody>
      <dsp:txXfrm>
        <a:off x="2541093" y="2028206"/>
        <a:ext cx="2892744" cy="1735646"/>
      </dsp:txXfrm>
    </dsp:sp>
    <dsp:sp modelId="{C6D20841-B692-44A5-B210-524732EACF34}">
      <dsp:nvSpPr>
        <dsp:cNvPr id="0" name=""/>
        <dsp:cNvSpPr/>
      </dsp:nvSpPr>
      <dsp:spPr>
        <a:xfrm>
          <a:off x="5723112" y="2028206"/>
          <a:ext cx="2892744" cy="1735646"/>
        </a:xfrm>
        <a:prstGeom prst="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(</a:t>
          </a:r>
          <a:r>
            <a:rPr lang="en-US" sz="1700" kern="1200" dirty="0"/>
            <a:t>Zhidan</a:t>
          </a:r>
          <a:r>
            <a:rPr lang="en-US" sz="1700" kern="1200" dirty="0">
              <a:latin typeface="Bierstadt"/>
            </a:rPr>
            <a:t>, et al., 2020):</a:t>
          </a:r>
          <a:r>
            <a:rPr lang="en-US" sz="1700" kern="1200" dirty="0"/>
            <a:t> </a:t>
          </a:r>
          <a:r>
            <a:rPr lang="en-US" sz="1700" b="1" kern="1200" dirty="0"/>
            <a:t>Urban Traffic Prediction from Mobility Data Using Deep Learning</a:t>
          </a:r>
          <a:endParaRPr lang="en-US" sz="1700" kern="1200" dirty="0"/>
        </a:p>
      </dsp:txBody>
      <dsp:txXfrm>
        <a:off x="5723112" y="2028206"/>
        <a:ext cx="2892744" cy="17356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EC60C-499C-4891-BA5A-D17CE1D85156}">
      <dsp:nvSpPr>
        <dsp:cNvPr id="0" name=""/>
        <dsp:cNvSpPr/>
      </dsp:nvSpPr>
      <dsp:spPr>
        <a:xfrm>
          <a:off x="2282472" y="0"/>
          <a:ext cx="1510523" cy="12300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C8FC4C-5A37-4287-808A-8C2D89A2337D}">
      <dsp:nvSpPr>
        <dsp:cNvPr id="0" name=""/>
        <dsp:cNvSpPr/>
      </dsp:nvSpPr>
      <dsp:spPr>
        <a:xfrm>
          <a:off x="879843" y="1366666"/>
          <a:ext cx="4315781" cy="527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800" kern="1200" dirty="0"/>
            <a:t>Research development:</a:t>
          </a:r>
          <a:endParaRPr lang="en-US" sz="2800" kern="1200" dirty="0"/>
        </a:p>
      </dsp:txBody>
      <dsp:txXfrm>
        <a:off x="879843" y="1366666"/>
        <a:ext cx="4315781" cy="527147"/>
      </dsp:txXfrm>
    </dsp:sp>
    <dsp:sp modelId="{9FEF9DF0-2856-4750-947E-9AE5DA220A8B}">
      <dsp:nvSpPr>
        <dsp:cNvPr id="0" name=""/>
        <dsp:cNvSpPr/>
      </dsp:nvSpPr>
      <dsp:spPr>
        <a:xfrm>
          <a:off x="879843" y="1957375"/>
          <a:ext cx="4315781" cy="1945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Secondary research: gather</a:t>
          </a:r>
          <a:r>
            <a:rPr lang="en-GB" sz="1700" kern="1200" dirty="0"/>
            <a:t>, analyse, interpret, present.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</a:t>
          </a:r>
          <a:r>
            <a:rPr lang="en-GB" sz="1700" kern="1200" dirty="0"/>
            <a:t>Published and peer-reviewed papers are prioritised</a:t>
          </a:r>
          <a:r>
            <a:rPr lang="en-GB" sz="1700" kern="1200" dirty="0">
              <a:latin typeface="Bierstadt"/>
            </a:rPr>
            <a:t>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Justify</a:t>
          </a:r>
          <a:r>
            <a:rPr lang="en-GB" sz="1700" kern="1200" dirty="0"/>
            <a:t> the use of deep learning over the traditional methods</a:t>
          </a:r>
          <a:r>
            <a:rPr lang="en-GB" sz="1700" kern="1200" dirty="0">
              <a:latin typeface="Bierstadt"/>
            </a:rPr>
            <a:t>.</a:t>
          </a:r>
          <a:endParaRPr lang="en-US" sz="1700" kern="1200" dirty="0">
            <a:latin typeface="Bierstadt"/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Frames</a:t>
          </a:r>
          <a:r>
            <a:rPr lang="en-GB" sz="1700" kern="1200" dirty="0"/>
            <a:t> the scope for the application development.</a:t>
          </a:r>
          <a:endParaRPr lang="en-US" sz="1700" kern="1200" dirty="0"/>
        </a:p>
      </dsp:txBody>
      <dsp:txXfrm>
        <a:off x="879843" y="1957375"/>
        <a:ext cx="4315781" cy="1945460"/>
      </dsp:txXfrm>
    </dsp:sp>
    <dsp:sp modelId="{3652E8BA-EBF0-44B3-999F-5888EDDF6A8D}">
      <dsp:nvSpPr>
        <dsp:cNvPr id="0" name=""/>
        <dsp:cNvSpPr/>
      </dsp:nvSpPr>
      <dsp:spPr>
        <a:xfrm>
          <a:off x="7353515" y="0"/>
          <a:ext cx="1510523" cy="12300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268B4C-7097-4DD0-89EE-A7C74712A310}">
      <dsp:nvSpPr>
        <dsp:cNvPr id="0" name=""/>
        <dsp:cNvSpPr/>
      </dsp:nvSpPr>
      <dsp:spPr>
        <a:xfrm>
          <a:off x="5950886" y="1366666"/>
          <a:ext cx="4315781" cy="527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800" kern="1200" dirty="0"/>
            <a:t>Application development: </a:t>
          </a:r>
          <a:endParaRPr lang="en-US" sz="2800" kern="1200" dirty="0"/>
        </a:p>
      </dsp:txBody>
      <dsp:txXfrm>
        <a:off x="5950886" y="1366666"/>
        <a:ext cx="4315781" cy="527147"/>
      </dsp:txXfrm>
    </dsp:sp>
    <dsp:sp modelId="{42E852E0-A2D1-471F-AA4F-F17C445F3165}">
      <dsp:nvSpPr>
        <dsp:cNvPr id="0" name=""/>
        <dsp:cNvSpPr/>
      </dsp:nvSpPr>
      <dsp:spPr>
        <a:xfrm>
          <a:off x="5950886" y="1957375"/>
          <a:ext cx="4315781" cy="1945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</a:t>
          </a:r>
          <a:r>
            <a:rPr lang="en-GB" sz="1700" kern="1200" dirty="0"/>
            <a:t>Follows SLDC</a:t>
          </a:r>
          <a:r>
            <a:rPr lang="en-GB" sz="1700" kern="1200" dirty="0">
              <a:latin typeface="Bierstadt"/>
            </a:rPr>
            <a:t>.</a:t>
          </a:r>
          <a:endParaRPr lang="en-GB" sz="1700" kern="1200" dirty="0"/>
        </a:p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Quality assurance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</a:t>
          </a:r>
          <a:r>
            <a:rPr lang="en-GB" sz="1700" kern="1200" dirty="0"/>
            <a:t>Trained using supervised learning model</a:t>
          </a:r>
          <a:r>
            <a:rPr lang="en-GB" sz="1700" kern="1200" dirty="0">
              <a:latin typeface="Bierstadt"/>
            </a:rPr>
            <a:t>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latin typeface="Bierstadt"/>
            </a:rPr>
            <a:t> - </a:t>
          </a:r>
          <a:r>
            <a:rPr lang="en-GB" sz="1700" kern="1200" dirty="0"/>
            <a:t>Rigorous testing</a:t>
          </a:r>
          <a:r>
            <a:rPr lang="en-GB" sz="1700" kern="1200" dirty="0">
              <a:latin typeface="Bierstadt"/>
            </a:rPr>
            <a:t>.</a:t>
          </a:r>
          <a:endParaRPr lang="en-US" sz="1700" kern="1200" dirty="0"/>
        </a:p>
      </dsp:txBody>
      <dsp:txXfrm>
        <a:off x="5950886" y="1957375"/>
        <a:ext cx="4315781" cy="19454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61F14A-FBC1-4CD8-B73D-D6770E54C423}">
      <dsp:nvSpPr>
        <dsp:cNvPr id="0" name=""/>
        <dsp:cNvSpPr/>
      </dsp:nvSpPr>
      <dsp:spPr>
        <a:xfrm>
          <a:off x="2284474" y="176768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B30F9B-487D-4E0F-9EA2-D60D581EF526}">
      <dsp:nvSpPr>
        <dsp:cNvPr id="0" name=""/>
        <dsp:cNvSpPr/>
      </dsp:nvSpPr>
      <dsp:spPr>
        <a:xfrm>
          <a:off x="880474" y="183555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 dirty="0"/>
            <a:t>Ethical considerations:</a:t>
          </a:r>
        </a:p>
      </dsp:txBody>
      <dsp:txXfrm>
        <a:off x="880474" y="1835553"/>
        <a:ext cx="4320000" cy="648000"/>
      </dsp:txXfrm>
    </dsp:sp>
    <dsp:sp modelId="{23BC7A41-FDB4-4D37-A75A-2F60E1DFA860}">
      <dsp:nvSpPr>
        <dsp:cNvPr id="0" name=""/>
        <dsp:cNvSpPr/>
      </dsp:nvSpPr>
      <dsp:spPr>
        <a:xfrm>
          <a:off x="880474" y="2551825"/>
          <a:ext cx="4320000" cy="1038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Examine concerns regarding real-world users and data.</a:t>
          </a:r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Ensure the model is free from bias and </a:t>
          </a:r>
          <a:r>
            <a:rPr lang="en-US" sz="1700" kern="1200" dirty="0">
              <a:latin typeface="Bierstadt"/>
            </a:rPr>
            <a:t>implications</a:t>
          </a:r>
          <a:endParaRPr lang="en-US" sz="1700" kern="1200" dirty="0"/>
        </a:p>
      </dsp:txBody>
      <dsp:txXfrm>
        <a:off x="880474" y="2551825"/>
        <a:ext cx="4320000" cy="1038544"/>
      </dsp:txXfrm>
    </dsp:sp>
    <dsp:sp modelId="{FD495A36-5922-43C7-8D45-D829C616D9E0}">
      <dsp:nvSpPr>
        <dsp:cNvPr id="0" name=""/>
        <dsp:cNvSpPr/>
      </dsp:nvSpPr>
      <dsp:spPr>
        <a:xfrm>
          <a:off x="7360475" y="176768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C7ADC9-9D38-4531-8E18-8D57ED181E33}">
      <dsp:nvSpPr>
        <dsp:cNvPr id="0" name=""/>
        <dsp:cNvSpPr/>
      </dsp:nvSpPr>
      <dsp:spPr>
        <a:xfrm>
          <a:off x="5956475" y="183555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 dirty="0"/>
            <a:t>Risk Assessment:</a:t>
          </a:r>
        </a:p>
      </dsp:txBody>
      <dsp:txXfrm>
        <a:off x="5956475" y="1835553"/>
        <a:ext cx="4320000" cy="648000"/>
      </dsp:txXfrm>
    </dsp:sp>
    <dsp:sp modelId="{DFBA6B51-AF89-4089-B44D-59306549F3AB}">
      <dsp:nvSpPr>
        <dsp:cNvPr id="0" name=""/>
        <dsp:cNvSpPr/>
      </dsp:nvSpPr>
      <dsp:spPr>
        <a:xfrm>
          <a:off x="5956475" y="2551825"/>
          <a:ext cx="4320000" cy="1038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Storage and handling of sensitive data</a:t>
          </a:r>
          <a:r>
            <a:rPr lang="en-US" sz="1700" kern="1200" dirty="0">
              <a:latin typeface="Bierstadt"/>
            </a:rPr>
            <a:t>.</a:t>
          </a:r>
          <a:endParaRPr lang="en-US" sz="1700" kern="1200" dirty="0"/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Risk of inaccuracy</a:t>
          </a:r>
          <a:r>
            <a:rPr lang="en-US" sz="1700" kern="1200" dirty="0">
              <a:latin typeface="Bierstadt"/>
            </a:rPr>
            <a:t>.</a:t>
          </a:r>
          <a:endParaRPr lang="en-US" sz="1700" kern="1200" dirty="0"/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Bierstadt"/>
            </a:rPr>
            <a:t> - </a:t>
          </a:r>
          <a:r>
            <a:rPr lang="en-US" sz="1700" kern="1200" dirty="0"/>
            <a:t>Data curation methods</a:t>
          </a:r>
          <a:r>
            <a:rPr lang="en-US" sz="1700" kern="1200" dirty="0">
              <a:latin typeface="Bierstadt"/>
            </a:rPr>
            <a:t>.</a:t>
          </a:r>
          <a:endParaRPr lang="en-US" sz="1700" kern="1200" dirty="0"/>
        </a:p>
      </dsp:txBody>
      <dsp:txXfrm>
        <a:off x="5956475" y="2551825"/>
        <a:ext cx="4320000" cy="10385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EB5449-C481-490A-BB04-D1B9765F9C52}">
      <dsp:nvSpPr>
        <dsp:cNvPr id="0" name=""/>
        <dsp:cNvSpPr/>
      </dsp:nvSpPr>
      <dsp:spPr>
        <a:xfrm>
          <a:off x="54" y="102918"/>
          <a:ext cx="5213477" cy="432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Report:</a:t>
          </a:r>
          <a:endParaRPr lang="en-US" sz="1500" kern="1200" dirty="0"/>
        </a:p>
      </dsp:txBody>
      <dsp:txXfrm>
        <a:off x="54" y="102918"/>
        <a:ext cx="5213477" cy="432000"/>
      </dsp:txXfrm>
    </dsp:sp>
    <dsp:sp modelId="{59F535CD-E1D7-4A7B-A6F1-2808F63E786E}">
      <dsp:nvSpPr>
        <dsp:cNvPr id="0" name=""/>
        <dsp:cNvSpPr/>
      </dsp:nvSpPr>
      <dsp:spPr>
        <a:xfrm>
          <a:off x="54" y="534918"/>
          <a:ext cx="5213477" cy="31293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Introduction: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Deep learning in traffic accidents prediction context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Literature review: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Academic papers and theories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Methodology: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Decision making process and the final design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Findings: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Visualisation and summary of data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Discussion: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Analyse findings, discuss issues, and opportunities.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Conclusion:</a:t>
          </a:r>
          <a:endParaRPr lang="en-US" sz="1500" kern="1200" dirty="0"/>
        </a:p>
        <a:p>
          <a:pPr marL="228600" lvl="2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</a:t>
          </a:r>
          <a:r>
            <a:rPr lang="en-GB" sz="1500" kern="1200" dirty="0"/>
            <a:t>Understanding the impact</a:t>
          </a:r>
          <a:endParaRPr lang="en-US" sz="1500" kern="1200" dirty="0"/>
        </a:p>
      </dsp:txBody>
      <dsp:txXfrm>
        <a:off x="54" y="534918"/>
        <a:ext cx="5213477" cy="3129300"/>
      </dsp:txXfrm>
    </dsp:sp>
    <dsp:sp modelId="{A5CAFFF1-D291-4354-A584-A4CDB67055BE}">
      <dsp:nvSpPr>
        <dsp:cNvPr id="0" name=""/>
        <dsp:cNvSpPr/>
      </dsp:nvSpPr>
      <dsp:spPr>
        <a:xfrm>
          <a:off x="5943418" y="102918"/>
          <a:ext cx="5213477" cy="432000"/>
        </a:xfrm>
        <a:prstGeom prst="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9050" cap="flat" cmpd="sng" algn="ctr">
          <a:solidFill>
            <a:schemeClr val="accent2">
              <a:hueOff val="-10369007"/>
              <a:satOff val="-20408"/>
              <a:lumOff val="12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Presentation:</a:t>
          </a:r>
          <a:endParaRPr lang="en-US" sz="1500" kern="1200" dirty="0"/>
        </a:p>
      </dsp:txBody>
      <dsp:txXfrm>
        <a:off x="5943418" y="102918"/>
        <a:ext cx="5213477" cy="432000"/>
      </dsp:txXfrm>
    </dsp:sp>
    <dsp:sp modelId="{5FDF8D63-E128-4492-A759-1DFCDA2E1645}">
      <dsp:nvSpPr>
        <dsp:cNvPr id="0" name=""/>
        <dsp:cNvSpPr/>
      </dsp:nvSpPr>
      <dsp:spPr>
        <a:xfrm>
          <a:off x="5943418" y="534918"/>
          <a:ext cx="5213477" cy="3129300"/>
        </a:xfrm>
        <a:prstGeom prst="rect">
          <a:avLst/>
        </a:prstGeom>
        <a:solidFill>
          <a:schemeClr val="accent2">
            <a:tint val="40000"/>
            <a:alpha val="90000"/>
            <a:hueOff val="-11047662"/>
            <a:satOff val="23918"/>
            <a:lumOff val="2232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-11047662"/>
              <a:satOff val="23918"/>
              <a:lumOff val="22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Technical</a:t>
          </a:r>
          <a:r>
            <a:rPr lang="en-GB" sz="1500" kern="1200" dirty="0"/>
            <a:t> </a:t>
          </a:r>
          <a:r>
            <a:rPr lang="en-GB" sz="1500" kern="1200" dirty="0">
              <a:latin typeface="Bierstadt"/>
            </a:rPr>
            <a:t>walkthrough of</a:t>
          </a:r>
          <a:r>
            <a:rPr lang="en-GB" sz="1500" kern="1200" dirty="0"/>
            <a:t> how the model works</a:t>
          </a:r>
          <a:endParaRPr lang="en-GB" sz="1500" kern="1200" dirty="0">
            <a:latin typeface="Bierstadt"/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Model evaluation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>
              <a:latin typeface="Bierstadt"/>
            </a:rPr>
            <a:t> Live</a:t>
          </a:r>
          <a:r>
            <a:rPr lang="en-GB" sz="1500" kern="1200" dirty="0"/>
            <a:t> testing on real-world data</a:t>
          </a:r>
          <a:endParaRPr lang="en-US" sz="1500" kern="1200" dirty="0"/>
        </a:p>
      </dsp:txBody>
      <dsp:txXfrm>
        <a:off x="5943418" y="534918"/>
        <a:ext cx="5213477" cy="31293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EABC51-66F3-4D30-989E-E6878D6CA255}">
      <dsp:nvSpPr>
        <dsp:cNvPr id="0" name=""/>
        <dsp:cNvSpPr/>
      </dsp:nvSpPr>
      <dsp:spPr>
        <a:xfrm>
          <a:off x="0" y="2214813"/>
          <a:ext cx="1114926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45543D-FFD1-46F6-91BB-ED201B218E83}">
      <dsp:nvSpPr>
        <dsp:cNvPr id="0" name=""/>
        <dsp:cNvSpPr/>
      </dsp:nvSpPr>
      <dsp:spPr>
        <a:xfrm rot="8100000">
          <a:off x="74836" y="510427"/>
          <a:ext cx="325750" cy="325750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3B55F2-5D92-4680-93BF-974D318678C7}">
      <dsp:nvSpPr>
        <dsp:cNvPr id="0" name=""/>
        <dsp:cNvSpPr/>
      </dsp:nvSpPr>
      <dsp:spPr>
        <a:xfrm>
          <a:off x="111024" y="546615"/>
          <a:ext cx="253374" cy="25337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598416-915A-468B-8D9B-8333C31EDF40}">
      <dsp:nvSpPr>
        <dsp:cNvPr id="0" name=""/>
        <dsp:cNvSpPr/>
      </dsp:nvSpPr>
      <dsp:spPr>
        <a:xfrm>
          <a:off x="468052" y="903643"/>
          <a:ext cx="3088206" cy="1311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Bierstadt"/>
            </a:rPr>
            <a:t> Literature Review and System Design</a:t>
          </a:r>
          <a:endParaRPr lang="en-US" sz="1500" kern="1200" dirty="0"/>
        </a:p>
      </dsp:txBody>
      <dsp:txXfrm>
        <a:off x="468052" y="903643"/>
        <a:ext cx="3088206" cy="1311169"/>
      </dsp:txXfrm>
    </dsp:sp>
    <dsp:sp modelId="{7966F647-D94F-46F5-89AA-68BDAC942D45}">
      <dsp:nvSpPr>
        <dsp:cNvPr id="0" name=""/>
        <dsp:cNvSpPr/>
      </dsp:nvSpPr>
      <dsp:spPr>
        <a:xfrm>
          <a:off x="468052" y="442962"/>
          <a:ext cx="3088206" cy="460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>
              <a:latin typeface="Bierstadt"/>
            </a:rPr>
            <a:t> 0-10 weeks</a:t>
          </a:r>
          <a:endParaRPr lang="en-US" sz="2000" kern="1200" dirty="0"/>
        </a:p>
      </dsp:txBody>
      <dsp:txXfrm>
        <a:off x="468052" y="442962"/>
        <a:ext cx="3088206" cy="460681"/>
      </dsp:txXfrm>
    </dsp:sp>
    <dsp:sp modelId="{633EAD73-960F-49D3-86E8-5D2CA4325582}">
      <dsp:nvSpPr>
        <dsp:cNvPr id="0" name=""/>
        <dsp:cNvSpPr/>
      </dsp:nvSpPr>
      <dsp:spPr>
        <a:xfrm>
          <a:off x="237711" y="903643"/>
          <a:ext cx="0" cy="1311169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D2BDF8-9A82-405A-AF36-E2F22EDEEEC3}">
      <dsp:nvSpPr>
        <dsp:cNvPr id="0" name=""/>
        <dsp:cNvSpPr/>
      </dsp:nvSpPr>
      <dsp:spPr>
        <a:xfrm>
          <a:off x="195397" y="2173351"/>
          <a:ext cx="82922" cy="82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587A3-1D11-461B-80ED-083C968A4EFC}">
      <dsp:nvSpPr>
        <dsp:cNvPr id="0" name=""/>
        <dsp:cNvSpPr/>
      </dsp:nvSpPr>
      <dsp:spPr>
        <a:xfrm rot="18900000">
          <a:off x="1928283" y="3593447"/>
          <a:ext cx="325750" cy="325750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F0AD90-0C8A-4996-95A3-C873CC43C246}">
      <dsp:nvSpPr>
        <dsp:cNvPr id="0" name=""/>
        <dsp:cNvSpPr/>
      </dsp:nvSpPr>
      <dsp:spPr>
        <a:xfrm>
          <a:off x="1964471" y="3629635"/>
          <a:ext cx="253374" cy="25337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0F42DA-28F8-40BF-B7FF-338CA0892BEE}">
      <dsp:nvSpPr>
        <dsp:cNvPr id="0" name=""/>
        <dsp:cNvSpPr/>
      </dsp:nvSpPr>
      <dsp:spPr>
        <a:xfrm>
          <a:off x="2321499" y="2214813"/>
          <a:ext cx="3088206" cy="1311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Bierstadt"/>
            </a:rPr>
            <a:t> Research paper</a:t>
          </a:r>
          <a:endParaRPr lang="en-US" sz="1500" kern="1200" dirty="0"/>
        </a:p>
      </dsp:txBody>
      <dsp:txXfrm>
        <a:off x="2321499" y="2214813"/>
        <a:ext cx="3088206" cy="1311169"/>
      </dsp:txXfrm>
    </dsp:sp>
    <dsp:sp modelId="{6950518D-05E9-4269-ADE7-93C8FD56665B}">
      <dsp:nvSpPr>
        <dsp:cNvPr id="0" name=""/>
        <dsp:cNvSpPr/>
      </dsp:nvSpPr>
      <dsp:spPr>
        <a:xfrm>
          <a:off x="2321499" y="3525982"/>
          <a:ext cx="3088206" cy="460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>
              <a:latin typeface="Bierstadt"/>
            </a:rPr>
            <a:t> 10-15 weeks</a:t>
          </a:r>
          <a:endParaRPr lang="en-US" sz="2000" kern="1200" dirty="0"/>
        </a:p>
      </dsp:txBody>
      <dsp:txXfrm>
        <a:off x="2321499" y="3525982"/>
        <a:ext cx="3088206" cy="460681"/>
      </dsp:txXfrm>
    </dsp:sp>
    <dsp:sp modelId="{7073050C-F8B7-45A1-8DF5-1BE85C5F5518}">
      <dsp:nvSpPr>
        <dsp:cNvPr id="0" name=""/>
        <dsp:cNvSpPr/>
      </dsp:nvSpPr>
      <dsp:spPr>
        <a:xfrm>
          <a:off x="2091158" y="2214813"/>
          <a:ext cx="0" cy="1311169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437E8C-B79B-400A-B61B-ACA081ABFA8D}">
      <dsp:nvSpPr>
        <dsp:cNvPr id="0" name=""/>
        <dsp:cNvSpPr/>
      </dsp:nvSpPr>
      <dsp:spPr>
        <a:xfrm>
          <a:off x="2048844" y="2173351"/>
          <a:ext cx="82922" cy="82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8E607D-C585-4D47-B21D-23A9B726343B}">
      <dsp:nvSpPr>
        <dsp:cNvPr id="0" name=""/>
        <dsp:cNvSpPr/>
      </dsp:nvSpPr>
      <dsp:spPr>
        <a:xfrm rot="8100000">
          <a:off x="3781730" y="510427"/>
          <a:ext cx="325750" cy="325750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13525E-3D0D-4699-856E-4DA3D8A4127E}">
      <dsp:nvSpPr>
        <dsp:cNvPr id="0" name=""/>
        <dsp:cNvSpPr/>
      </dsp:nvSpPr>
      <dsp:spPr>
        <a:xfrm>
          <a:off x="3817918" y="546615"/>
          <a:ext cx="253374" cy="25337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18780C-562A-406B-863D-74E6D1ADE8B8}">
      <dsp:nvSpPr>
        <dsp:cNvPr id="0" name=""/>
        <dsp:cNvSpPr/>
      </dsp:nvSpPr>
      <dsp:spPr>
        <a:xfrm>
          <a:off x="4174946" y="903643"/>
          <a:ext cx="3088206" cy="1311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Bierstadt"/>
            </a:rPr>
            <a:t> </a:t>
          </a:r>
          <a:r>
            <a:rPr lang="en-US" sz="1500" kern="1200" dirty="0">
              <a:solidFill>
                <a:srgbClr val="444444"/>
              </a:solidFill>
              <a:latin typeface="Calibri"/>
              <a:ea typeface="Calibri"/>
              <a:cs typeface="Calibri"/>
            </a:rPr>
            <a:t>System development and testing</a:t>
          </a:r>
        </a:p>
      </dsp:txBody>
      <dsp:txXfrm>
        <a:off x="4174946" y="903643"/>
        <a:ext cx="3088206" cy="1311169"/>
      </dsp:txXfrm>
    </dsp:sp>
    <dsp:sp modelId="{1412FDD3-6FF1-4D71-AC1A-8FEAC71F09C3}">
      <dsp:nvSpPr>
        <dsp:cNvPr id="0" name=""/>
        <dsp:cNvSpPr/>
      </dsp:nvSpPr>
      <dsp:spPr>
        <a:xfrm>
          <a:off x="4174946" y="442962"/>
          <a:ext cx="3088206" cy="460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>
              <a:latin typeface="Bierstadt"/>
            </a:rPr>
            <a:t> 15-25 weeks</a:t>
          </a:r>
          <a:endParaRPr lang="en-US" sz="2000" kern="1200" dirty="0"/>
        </a:p>
      </dsp:txBody>
      <dsp:txXfrm>
        <a:off x="4174946" y="442962"/>
        <a:ext cx="3088206" cy="460681"/>
      </dsp:txXfrm>
    </dsp:sp>
    <dsp:sp modelId="{C4FE7182-52B4-448F-8DC6-22CB824305C6}">
      <dsp:nvSpPr>
        <dsp:cNvPr id="0" name=""/>
        <dsp:cNvSpPr/>
      </dsp:nvSpPr>
      <dsp:spPr>
        <a:xfrm>
          <a:off x="3944606" y="903643"/>
          <a:ext cx="0" cy="1311169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3A3358-3926-4094-9EFC-3E7D01918CB1}">
      <dsp:nvSpPr>
        <dsp:cNvPr id="0" name=""/>
        <dsp:cNvSpPr/>
      </dsp:nvSpPr>
      <dsp:spPr>
        <a:xfrm>
          <a:off x="3902291" y="2173351"/>
          <a:ext cx="82922" cy="82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AB4A5D-A623-45CA-A934-17C3C9EB2617}">
      <dsp:nvSpPr>
        <dsp:cNvPr id="0" name=""/>
        <dsp:cNvSpPr/>
      </dsp:nvSpPr>
      <dsp:spPr>
        <a:xfrm rot="18900000">
          <a:off x="5635177" y="3593447"/>
          <a:ext cx="325750" cy="325750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5C2000-E8FB-4E01-85B1-EFEF21E2DABF}">
      <dsp:nvSpPr>
        <dsp:cNvPr id="0" name=""/>
        <dsp:cNvSpPr/>
      </dsp:nvSpPr>
      <dsp:spPr>
        <a:xfrm>
          <a:off x="5671366" y="3629635"/>
          <a:ext cx="253374" cy="25337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3293EF-80E8-4E06-AAF8-C97E87FFAAF1}">
      <dsp:nvSpPr>
        <dsp:cNvPr id="0" name=""/>
        <dsp:cNvSpPr/>
      </dsp:nvSpPr>
      <dsp:spPr>
        <a:xfrm>
          <a:off x="6028393" y="2214813"/>
          <a:ext cx="3088206" cy="1311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>
              <a:latin typeface="Bierstadt"/>
            </a:rPr>
            <a:t> Preparing the presentation</a:t>
          </a:r>
        </a:p>
      </dsp:txBody>
      <dsp:txXfrm>
        <a:off x="6028393" y="2214813"/>
        <a:ext cx="3088206" cy="1311169"/>
      </dsp:txXfrm>
    </dsp:sp>
    <dsp:sp modelId="{3B4ABA0A-8F6B-4D4C-A9CD-F58FFEA5AB38}">
      <dsp:nvSpPr>
        <dsp:cNvPr id="0" name=""/>
        <dsp:cNvSpPr/>
      </dsp:nvSpPr>
      <dsp:spPr>
        <a:xfrm>
          <a:off x="6028393" y="3525982"/>
          <a:ext cx="3088206" cy="460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>
              <a:latin typeface="Bierstadt"/>
            </a:rPr>
            <a:t> 25-26 weeks</a:t>
          </a:r>
          <a:endParaRPr lang="en-US" sz="2000" kern="1200" dirty="0">
            <a:latin typeface="Bierstadt"/>
          </a:endParaRPr>
        </a:p>
      </dsp:txBody>
      <dsp:txXfrm>
        <a:off x="6028393" y="3525982"/>
        <a:ext cx="3088206" cy="460681"/>
      </dsp:txXfrm>
    </dsp:sp>
    <dsp:sp modelId="{FA0D7E77-55FF-49F0-A644-5635678FE9FE}">
      <dsp:nvSpPr>
        <dsp:cNvPr id="0" name=""/>
        <dsp:cNvSpPr/>
      </dsp:nvSpPr>
      <dsp:spPr>
        <a:xfrm>
          <a:off x="5798053" y="2214813"/>
          <a:ext cx="0" cy="1311169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6E45FB-D3F3-46DD-836C-138C41D1AAFE}">
      <dsp:nvSpPr>
        <dsp:cNvPr id="0" name=""/>
        <dsp:cNvSpPr/>
      </dsp:nvSpPr>
      <dsp:spPr>
        <a:xfrm>
          <a:off x="5755738" y="2173351"/>
          <a:ext cx="82922" cy="82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981975-7722-4884-B391-B8EFCB9D458E}">
      <dsp:nvSpPr>
        <dsp:cNvPr id="0" name=""/>
        <dsp:cNvSpPr/>
      </dsp:nvSpPr>
      <dsp:spPr>
        <a:xfrm rot="8100000">
          <a:off x="7488625" y="510427"/>
          <a:ext cx="325750" cy="325750"/>
        </a:xfrm>
        <a:prstGeom prst="teardrop">
          <a:avLst>
            <a:gd name="adj" fmla="val 11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82DB7-0144-467E-AE2B-7832ECAD1CB8}">
      <dsp:nvSpPr>
        <dsp:cNvPr id="0" name=""/>
        <dsp:cNvSpPr/>
      </dsp:nvSpPr>
      <dsp:spPr>
        <a:xfrm>
          <a:off x="7524813" y="546615"/>
          <a:ext cx="253374" cy="253374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BB37C0-5F45-4AAB-BAB2-E6880F377B38}">
      <dsp:nvSpPr>
        <dsp:cNvPr id="0" name=""/>
        <dsp:cNvSpPr/>
      </dsp:nvSpPr>
      <dsp:spPr>
        <a:xfrm>
          <a:off x="7881841" y="903643"/>
          <a:ext cx="3088206" cy="1311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>
              <a:latin typeface="Bierstadt"/>
            </a:rPr>
            <a:t> Research Submitted</a:t>
          </a:r>
        </a:p>
      </dsp:txBody>
      <dsp:txXfrm>
        <a:off x="7881841" y="903643"/>
        <a:ext cx="3088206" cy="1311169"/>
      </dsp:txXfrm>
    </dsp:sp>
    <dsp:sp modelId="{97B251EA-15F0-41DA-9C60-A2D6BBCD6BA3}">
      <dsp:nvSpPr>
        <dsp:cNvPr id="0" name=""/>
        <dsp:cNvSpPr/>
      </dsp:nvSpPr>
      <dsp:spPr>
        <a:xfrm>
          <a:off x="7881841" y="442962"/>
          <a:ext cx="3088206" cy="460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kern="1200" dirty="0">
              <a:latin typeface="Bierstadt"/>
            </a:rPr>
            <a:t> 26 weeks</a:t>
          </a:r>
        </a:p>
      </dsp:txBody>
      <dsp:txXfrm>
        <a:off x="7881841" y="442962"/>
        <a:ext cx="3088206" cy="460681"/>
      </dsp:txXfrm>
    </dsp:sp>
    <dsp:sp modelId="{DF6E2739-06B2-48A2-A835-AB3CA3FF97DB}">
      <dsp:nvSpPr>
        <dsp:cNvPr id="0" name=""/>
        <dsp:cNvSpPr/>
      </dsp:nvSpPr>
      <dsp:spPr>
        <a:xfrm>
          <a:off x="7651500" y="903643"/>
          <a:ext cx="0" cy="1311169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03BB65-7929-4FE0-9264-712AAA34FCA1}">
      <dsp:nvSpPr>
        <dsp:cNvPr id="0" name=""/>
        <dsp:cNvSpPr/>
      </dsp:nvSpPr>
      <dsp:spPr>
        <a:xfrm>
          <a:off x="7609185" y="2173351"/>
          <a:ext cx="82922" cy="829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E24EE-4DA6-484B-B80E-8BD4D33A1630}">
      <dsp:nvSpPr>
        <dsp:cNvPr id="0" name=""/>
        <dsp:cNvSpPr/>
      </dsp:nvSpPr>
      <dsp:spPr>
        <a:xfrm>
          <a:off x="0" y="439068"/>
          <a:ext cx="1115695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4D3DDE-3D7A-432E-A060-96D28CECA8DA}">
      <dsp:nvSpPr>
        <dsp:cNvPr id="0" name=""/>
        <dsp:cNvSpPr/>
      </dsp:nvSpPr>
      <dsp:spPr>
        <a:xfrm>
          <a:off x="557847" y="84828"/>
          <a:ext cx="7809865" cy="708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5194" tIns="0" rIns="29519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Topic is critical due to concerns about road safety.</a:t>
          </a:r>
        </a:p>
      </dsp:txBody>
      <dsp:txXfrm>
        <a:off x="592432" y="119413"/>
        <a:ext cx="7740695" cy="639310"/>
      </dsp:txXfrm>
    </dsp:sp>
    <dsp:sp modelId="{23F34AE9-0526-458A-ABD4-A5688907AA9E}">
      <dsp:nvSpPr>
        <dsp:cNvPr id="0" name=""/>
        <dsp:cNvSpPr/>
      </dsp:nvSpPr>
      <dsp:spPr>
        <a:xfrm>
          <a:off x="0" y="1527708"/>
          <a:ext cx="11156950" cy="2154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-10369007"/>
              <a:satOff val="-20408"/>
              <a:lumOff val="12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5903" tIns="499872" rIns="865903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Ability to do problem solving using deep learning models.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Developing research and analytical skills.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Understanding data management.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Understanding ethics of fairness, transparency and explainability.</a:t>
          </a:r>
        </a:p>
      </dsp:txBody>
      <dsp:txXfrm>
        <a:off x="0" y="1527708"/>
        <a:ext cx="11156950" cy="2154600"/>
      </dsp:txXfrm>
    </dsp:sp>
    <dsp:sp modelId="{1C400F04-AB6A-4BE2-97C4-44716D1F728F}">
      <dsp:nvSpPr>
        <dsp:cNvPr id="0" name=""/>
        <dsp:cNvSpPr/>
      </dsp:nvSpPr>
      <dsp:spPr>
        <a:xfrm>
          <a:off x="557847" y="1173468"/>
          <a:ext cx="7809865" cy="708480"/>
        </a:xfrm>
        <a:prstGeom prst="round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5194" tIns="0" rIns="29519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Learning outcomes:</a:t>
          </a:r>
        </a:p>
      </dsp:txBody>
      <dsp:txXfrm>
        <a:off x="592432" y="1208053"/>
        <a:ext cx="7740695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media/media1.mp3>
</file>

<file path=ppt/media/media10.mp3>
</file>

<file path=ppt/media/media11.mp3>
</file>

<file path=ppt/media/media12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82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48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0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2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41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73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9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34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3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80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36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39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1" r:id="rId6"/>
    <p:sldLayoutId id="2147483697" r:id="rId7"/>
    <p:sldLayoutId id="2147483698" r:id="rId8"/>
    <p:sldLayoutId id="2147483699" r:id="rId9"/>
    <p:sldLayoutId id="2147483700" r:id="rId10"/>
    <p:sldLayoutId id="214748370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ico.org.uk/for-organisations/uk-gdpr-guidance-and-resources/accountability-and-governance/data-protection-impact-assessments-dpias/" TargetMode="External"/><Relationship Id="rId3" Type="http://schemas.openxmlformats.org/officeDocument/2006/relationships/hyperlink" Target="https://doi.org/10.1016/j.trip.2023.100814" TargetMode="External"/><Relationship Id="rId7" Type="http://schemas.openxmlformats.org/officeDocument/2006/relationships/hyperlink" Target="https://scholar.google.co.uk/" TargetMode="External"/><Relationship Id="rId2" Type="http://schemas.openxmlformats.org/officeDocument/2006/relationships/hyperlink" Target="https://doi.org/10.3390/su1101018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55/2018/3869106" TargetMode="External"/><Relationship Id="rId5" Type="http://schemas.openxmlformats.org/officeDocument/2006/relationships/hyperlink" Target="http://doi.org/10.7939/r3-sywn-m748" TargetMode="External"/><Relationship Id="rId4" Type="http://schemas.openxmlformats.org/officeDocument/2006/relationships/hyperlink" Target="https://ieeexplore.ieee.org/document/9045892" TargetMode="External"/><Relationship Id="rId9" Type="http://schemas.openxmlformats.org/officeDocument/2006/relationships/hyperlink" Target="https://doi.org/10.3390/app7060476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ntechopen.com/chapters/1121510" TargetMode="External"/><Relationship Id="rId3" Type="http://schemas.openxmlformats.org/officeDocument/2006/relationships/hyperlink" Target="https://doi.org/10.3390/electronics12204335" TargetMode="External"/><Relationship Id="rId7" Type="http://schemas.openxmlformats.org/officeDocument/2006/relationships/hyperlink" Target="http://about:blank/" TargetMode="External"/><Relationship Id="rId2" Type="http://schemas.openxmlformats.org/officeDocument/2006/relationships/hyperlink" Target="https://www.iihs.org/research-areas/fatality-statistics/detail/state-by-stat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lancet.com/journals/lanonc/article/PIIS1470-2045(19)30230-X/abstract" TargetMode="External"/><Relationship Id="rId5" Type="http://schemas.openxmlformats.org/officeDocument/2006/relationships/hyperlink" Target="http://doi/" TargetMode="External"/><Relationship Id="rId4" Type="http://schemas.openxmlformats.org/officeDocument/2006/relationships/hyperlink" Target="https://ieeexplore.ieee.org/document/8425299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42421-020-00030-z" TargetMode="External"/><Relationship Id="rId2" Type="http://schemas.openxmlformats.org/officeDocument/2006/relationships/hyperlink" Target="https://doi.org/10.1177/036119811984157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925231217300577" TargetMode="External"/><Relationship Id="rId5" Type="http://schemas.openxmlformats.org/officeDocument/2006/relationships/hyperlink" Target="https://doi.org/10.1016/j.amar.2020.100142" TargetMode="External"/><Relationship Id="rId4" Type="http://schemas.openxmlformats.org/officeDocument/2006/relationships/hyperlink" Target="https://doi.org/10.1145/3219819.321992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3AF435-44C8-C44B-9352-ACFA393E2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23626" y="962020"/>
            <a:ext cx="4581528" cy="1957771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>
                <a:latin typeface="Arial"/>
                <a:cs typeface="Arial"/>
              </a:rPr>
              <a:t>RESEARCH PROPOSAL PRESENTATION</a:t>
            </a:r>
          </a:p>
          <a:p>
            <a:pPr>
              <a:lnSpc>
                <a:spcPct val="90000"/>
              </a:lnSpc>
            </a:pPr>
            <a:endParaRPr lang="en-US" sz="4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25822" y="3377101"/>
            <a:ext cx="4999697" cy="8198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i="0">
                <a:latin typeface="Times New Roman"/>
                <a:ea typeface="+mn-lt"/>
                <a:cs typeface="+mn-lt"/>
              </a:rPr>
              <a:t>Implementing Deep Learning tools and techniques in traffic accident prediction.</a:t>
            </a:r>
            <a:endParaRPr lang="en-US" i="0">
              <a:latin typeface="Times New Roman"/>
            </a:endParaRPr>
          </a:p>
        </p:txBody>
      </p:sp>
      <p:pic>
        <p:nvPicPr>
          <p:cNvPr id="4" name="Picture 3" descr="A aerial view of a highway&#10;&#10;AI-generated content may be incorrect.">
            <a:extLst>
              <a:ext uri="{FF2B5EF4-FFF2-40B4-BE49-F238E27FC236}">
                <a16:creationId xmlns:a16="http://schemas.microsoft.com/office/drawing/2014/main" id="{21C33F5D-F2B2-74D2-A29F-CC2837E33F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306" r="-2" b="2307"/>
          <a:stretch>
            <a:fillRect/>
          </a:stretch>
        </p:blipFill>
        <p:spPr>
          <a:xfrm>
            <a:off x="535521" y="508090"/>
            <a:ext cx="6323740" cy="5745379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88058DF-7580-C88F-23F0-429412309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7912" y="508090"/>
            <a:ext cx="4288568" cy="149279"/>
          </a:xfrm>
          <a:custGeom>
            <a:avLst/>
            <a:gdLst>
              <a:gd name="connsiteX0" fmla="*/ 0 w 6117427"/>
              <a:gd name="connsiteY0" fmla="*/ 0 h 149279"/>
              <a:gd name="connsiteX1" fmla="*/ 6117427 w 6117427"/>
              <a:gd name="connsiteY1" fmla="*/ 0 h 149279"/>
              <a:gd name="connsiteX2" fmla="*/ 6117427 w 6117427"/>
              <a:gd name="connsiteY2" fmla="*/ 149279 h 149279"/>
              <a:gd name="connsiteX3" fmla="*/ 0 w 611742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7427" h="149279">
                <a:moveTo>
                  <a:pt x="0" y="0"/>
                </a:moveTo>
                <a:lnTo>
                  <a:pt x="6117427" y="0"/>
                </a:lnTo>
                <a:lnTo>
                  <a:pt x="611742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F82943-4565-9E0E-E9DB-5B7B417E6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75944" y="6207749"/>
            <a:ext cx="4307405" cy="45720"/>
          </a:xfrm>
          <a:custGeom>
            <a:avLst/>
            <a:gdLst>
              <a:gd name="connsiteX0" fmla="*/ 0 w 6144298"/>
              <a:gd name="connsiteY0" fmla="*/ 0 h 45720"/>
              <a:gd name="connsiteX1" fmla="*/ 5021183 w 6144298"/>
              <a:gd name="connsiteY1" fmla="*/ 0 h 45720"/>
              <a:gd name="connsiteX2" fmla="*/ 5021183 w 6144298"/>
              <a:gd name="connsiteY2" fmla="*/ 1 h 45720"/>
              <a:gd name="connsiteX3" fmla="*/ 6144298 w 6144298"/>
              <a:gd name="connsiteY3" fmla="*/ 1 h 45720"/>
              <a:gd name="connsiteX4" fmla="*/ 6144298 w 6144298"/>
              <a:gd name="connsiteY4" fmla="*/ 45720 h 45720"/>
              <a:gd name="connsiteX5" fmla="*/ 1123115 w 6144298"/>
              <a:gd name="connsiteY5" fmla="*/ 45720 h 45720"/>
              <a:gd name="connsiteX6" fmla="*/ 1123115 w 6144298"/>
              <a:gd name="connsiteY6" fmla="*/ 45719 h 45720"/>
              <a:gd name="connsiteX7" fmla="*/ 0 w 6144298"/>
              <a:gd name="connsiteY7" fmla="*/ 45719 h 45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44298" h="45720">
                <a:moveTo>
                  <a:pt x="0" y="0"/>
                </a:moveTo>
                <a:lnTo>
                  <a:pt x="5021183" y="0"/>
                </a:lnTo>
                <a:lnTo>
                  <a:pt x="5021183" y="1"/>
                </a:lnTo>
                <a:lnTo>
                  <a:pt x="6144298" y="1"/>
                </a:lnTo>
                <a:lnTo>
                  <a:pt x="6144298" y="45720"/>
                </a:lnTo>
                <a:lnTo>
                  <a:pt x="1123115" y="45720"/>
                </a:lnTo>
                <a:lnTo>
                  <a:pt x="112311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93299A7D-B970-70E6-E435-75F65EDFD7D3}"/>
              </a:ext>
            </a:extLst>
          </p:cNvPr>
          <p:cNvSpPr txBox="1"/>
          <p:nvPr/>
        </p:nvSpPr>
        <p:spPr>
          <a:xfrm>
            <a:off x="7222963" y="4577135"/>
            <a:ext cx="5002501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>
                <a:latin typeface="Arial Nova Light"/>
                <a:cs typeface="Arial"/>
              </a:rPr>
              <a:t>Yassir </a:t>
            </a:r>
            <a:r>
              <a:rPr lang="en-GB" sz="2000" err="1">
                <a:latin typeface="Arial Nova Light"/>
                <a:cs typeface="Arial"/>
              </a:rPr>
              <a:t>Ibararh</a:t>
            </a:r>
            <a:endParaRPr lang="en-GB" sz="2000" err="1">
              <a:latin typeface="Arial Nova Light" panose="020B0304020202020204" pitchFamily="34" charset="0"/>
              <a:cs typeface="Arial" panose="020B0604020202020204" pitchFamily="34" charset="0"/>
            </a:endParaRPr>
          </a:p>
          <a:p>
            <a:r>
              <a:rPr lang="en-GB" sz="2000">
                <a:latin typeface="Arial Nova Light" panose="020B0304020202020204" pitchFamily="34" charset="0"/>
                <a:cs typeface="Arial" panose="020B0604020202020204" pitchFamily="34" charset="0"/>
              </a:rPr>
              <a:t>MSc Artificial Intelligence</a:t>
            </a:r>
          </a:p>
          <a:p>
            <a:r>
              <a:rPr lang="en-GB" sz="2000">
                <a:latin typeface="Arial Nova Light" panose="020B0304020202020204" pitchFamily="34" charset="0"/>
                <a:cs typeface="Arial" panose="020B0604020202020204" pitchFamily="34" charset="0"/>
              </a:rPr>
              <a:t>University of Essex Online</a:t>
            </a:r>
          </a:p>
          <a:p>
            <a:r>
              <a:rPr lang="en-GB" sz="2000">
                <a:latin typeface="Arial Nova Light" panose="020B0304020202020204" pitchFamily="34" charset="0"/>
                <a:cs typeface="Arial" panose="020B0604020202020204" pitchFamily="34" charset="0"/>
              </a:rPr>
              <a:t>Research Methods and Professional Practice</a:t>
            </a:r>
          </a:p>
        </p:txBody>
      </p:sp>
      <p:pic>
        <p:nvPicPr>
          <p:cNvPr id="7" name="Slide 1">
            <a:hlinkClick r:id="" action="ppaction://media"/>
            <a:extLst>
              <a:ext uri="{FF2B5EF4-FFF2-40B4-BE49-F238E27FC236}">
                <a16:creationId xmlns:a16="http://schemas.microsoft.com/office/drawing/2014/main" id="{52B34480-6A39-29F6-3CAD-47FED4920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24507" y="4577848"/>
            <a:ext cx="519698" cy="51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32649-62DC-530A-CAD5-F8464B65F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dirty="0"/>
              <a:t>Artifacts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46ACE317-2ED4-9870-1C43-29A4455B75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64211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9">
            <a:extLst>
              <a:ext uri="{FF2B5EF4-FFF2-40B4-BE49-F238E27FC236}">
                <a16:creationId xmlns:a16="http://schemas.microsoft.com/office/drawing/2014/main" id="{C7628EBA-C842-4542-42EB-A5AF4C9E3023}"/>
              </a:ext>
            </a:extLst>
          </p:cNvPr>
          <p:cNvSpPr txBox="1"/>
          <p:nvPr/>
        </p:nvSpPr>
        <p:spPr>
          <a:xfrm>
            <a:off x="519630" y="6348575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Dawson, 2015;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UOEO, N.D)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Slide 10">
            <a:hlinkClick r:id="" action="ppaction://media"/>
            <a:extLst>
              <a:ext uri="{FF2B5EF4-FFF2-40B4-BE49-F238E27FC236}">
                <a16:creationId xmlns:a16="http://schemas.microsoft.com/office/drawing/2014/main" id="{6518FA0F-B84E-4E7A-06F8-DC333B0346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734369" y="1135923"/>
            <a:ext cx="546635" cy="57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4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C0649-8F27-128E-3F9B-45C87F82C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A916A-32BA-DBE5-E162-5E3FE351E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Timeline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7CD20AB-F6AE-724D-31FB-0089F61F8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5437132"/>
              </p:ext>
            </p:extLst>
          </p:nvPr>
        </p:nvGraphicFramePr>
        <p:xfrm>
          <a:off x="521370" y="1714356"/>
          <a:ext cx="11149262" cy="4429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9" name="TextBox 9">
            <a:extLst>
              <a:ext uri="{FF2B5EF4-FFF2-40B4-BE49-F238E27FC236}">
                <a16:creationId xmlns:a16="http://schemas.microsoft.com/office/drawing/2014/main" id="{8C73A4BA-8B90-B36E-F4A1-51B2735A1F0B}"/>
              </a:ext>
            </a:extLst>
          </p:cNvPr>
          <p:cNvSpPr txBox="1"/>
          <p:nvPr/>
        </p:nvSpPr>
        <p:spPr>
          <a:xfrm>
            <a:off x="519630" y="6348575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Dawson, 2015;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Bayesteh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, 2024)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6" name="Slide 11">
            <a:hlinkClick r:id="" action="ppaction://media"/>
            <a:extLst>
              <a:ext uri="{FF2B5EF4-FFF2-40B4-BE49-F238E27FC236}">
                <a16:creationId xmlns:a16="http://schemas.microsoft.com/office/drawing/2014/main" id="{CD3F8E1A-293E-1A4F-32EE-2546C9DEA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38321" y="5616115"/>
            <a:ext cx="528275" cy="52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59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4D0C3-C894-05C5-85D1-BD1FA0F9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0116DB2F-8F28-89F8-B1CD-EEDCBFA211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5459687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Slide 12">
            <a:hlinkClick r:id="" action="ppaction://media"/>
            <a:extLst>
              <a:ext uri="{FF2B5EF4-FFF2-40B4-BE49-F238E27FC236}">
                <a16:creationId xmlns:a16="http://schemas.microsoft.com/office/drawing/2014/main" id="{21785DDE-606D-661E-5BC1-DB28909E9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47502" y="1200188"/>
            <a:ext cx="519094" cy="51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1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5" name="Picture 4" descr="Question mark boxes">
            <a:extLst>
              <a:ext uri="{FF2B5EF4-FFF2-40B4-BE49-F238E27FC236}">
                <a16:creationId xmlns:a16="http://schemas.microsoft.com/office/drawing/2014/main" id="{D48B1283-12A6-3DFC-91F9-3251CE9527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70" t="9091" r="2221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ABFD3-D431-8262-22B4-CDAE78235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5739969"/>
            <a:ext cx="8178501" cy="960120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Thank you for watching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1BF3F-5C2E-4A41-9C42-8A82BEE94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1975" y="5739969"/>
            <a:ext cx="3355309" cy="9601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>
              <a:buNone/>
            </a:pPr>
            <a:r>
              <a:rPr lang="en-US" sz="19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885192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748E2-5BB9-19EB-E234-1622D971F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9E16-75D7-4422-081D-235E68D2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AC7DB-0841-3145-BB96-39E57A55E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027161"/>
            <a:ext cx="11155680" cy="43187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200" dirty="0">
                <a:latin typeface="Calibri"/>
                <a:ea typeface="Calibri"/>
                <a:cs typeface="Calibri"/>
              </a:rPr>
              <a:t>Abduljabbar, R., Dia, H., Liyanage, S. and </a:t>
            </a:r>
            <a:r>
              <a:rPr lang="en-US" sz="1200" err="1">
                <a:latin typeface="Calibri"/>
                <a:ea typeface="Calibri"/>
                <a:cs typeface="Calibri"/>
              </a:rPr>
              <a:t>Bagloee</a:t>
            </a:r>
            <a:r>
              <a:rPr lang="en-US" sz="1200" dirty="0">
                <a:latin typeface="Calibri"/>
                <a:ea typeface="Calibri"/>
                <a:cs typeface="Calibri"/>
              </a:rPr>
              <a:t>, S.A. (2019) ‘Applications of Artificial Intelligence in Transport: An Overview’,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Sustainability</a:t>
            </a:r>
            <a:r>
              <a:rPr lang="en-US" sz="1200" dirty="0">
                <a:latin typeface="Calibri"/>
                <a:ea typeface="Calibri"/>
                <a:cs typeface="Calibri"/>
              </a:rPr>
              <a:t>, 11(1), pp. 189. Available at: </a:t>
            </a:r>
            <a:r>
              <a:rPr lang="en-US" sz="1200" b="1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2"/>
              </a:rPr>
              <a:t>https://doi.org/10.3390/su11010189</a:t>
            </a:r>
            <a:endParaRPr lang="en-US" sz="1200" dirty="0">
              <a:latin typeface="Calibri"/>
              <a:ea typeface="Calibri"/>
              <a:cs typeface="Calibri"/>
            </a:endParaRP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Ahmed, S., Hossain, M.A., Ray, S.K., Bhuiyan, M.M.I. and Sabuj, S.R. (2023) ‘A study on road accident prediction and contributing factors using explainable machine learning models: analysis and performance’,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Transportation Research Interdisciplinary Perspectives</a:t>
            </a:r>
            <a:r>
              <a:rPr lang="en-US" sz="1200" dirty="0">
                <a:latin typeface="Calibri"/>
                <a:ea typeface="Calibri"/>
                <a:cs typeface="Calibri"/>
              </a:rPr>
              <a:t>, 19(100814). Available at: </a:t>
            </a:r>
            <a:r>
              <a:rPr lang="en-US" sz="1200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3"/>
              </a:rPr>
              <a:t>https://doi.org/10.1016/j.trip.2023.100814</a:t>
            </a:r>
            <a:r>
              <a:rPr lang="en-US" sz="1200" dirty="0">
                <a:latin typeface="Calibri"/>
                <a:ea typeface="Calibri"/>
                <a:cs typeface="Calibri"/>
              </a:rPr>
              <a:t> 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AI-</a:t>
            </a:r>
            <a:r>
              <a:rPr lang="en-US" sz="1200" err="1">
                <a:latin typeface="Calibri"/>
                <a:ea typeface="Calibri"/>
                <a:cs typeface="Calibri"/>
              </a:rPr>
              <a:t>Dogom</a:t>
            </a:r>
            <a:r>
              <a:rPr lang="en-US" sz="1200" dirty="0">
                <a:latin typeface="Calibri"/>
                <a:ea typeface="Calibri"/>
                <a:cs typeface="Calibri"/>
              </a:rPr>
              <a:t>, D., </a:t>
            </a:r>
            <a:r>
              <a:rPr lang="en-US" sz="1200" err="1">
                <a:latin typeface="Calibri"/>
                <a:ea typeface="Calibri"/>
                <a:cs typeface="Calibri"/>
              </a:rPr>
              <a:t>Aburaed</a:t>
            </a:r>
            <a:r>
              <a:rPr lang="en-US" sz="1200" dirty="0">
                <a:latin typeface="Calibri"/>
                <a:ea typeface="Calibri"/>
                <a:cs typeface="Calibri"/>
              </a:rPr>
              <a:t>, N., AI-Saad, M. and </a:t>
            </a:r>
            <a:r>
              <a:rPr lang="en-US" sz="1200" err="1">
                <a:latin typeface="Calibri"/>
                <a:ea typeface="Calibri"/>
                <a:cs typeface="Calibri"/>
              </a:rPr>
              <a:t>Almansoori</a:t>
            </a:r>
            <a:r>
              <a:rPr lang="en-US" sz="1200" dirty="0">
                <a:latin typeface="Calibri"/>
                <a:ea typeface="Calibri"/>
                <a:cs typeface="Calibri"/>
              </a:rPr>
              <a:t>, S. (2019) ‘</a:t>
            </a:r>
            <a:r>
              <a:rPr lang="en-US" sz="1200" err="1">
                <a:latin typeface="Calibri"/>
                <a:ea typeface="Calibri"/>
                <a:cs typeface="Calibri"/>
              </a:rPr>
              <a:t>Spatio</a:t>
            </a:r>
            <a:r>
              <a:rPr lang="en-US" sz="1200" dirty="0">
                <a:latin typeface="Calibri"/>
                <a:ea typeface="Calibri"/>
                <a:cs typeface="Calibri"/>
              </a:rPr>
              <a:t>-temporal Analysis and Machine Learning for Traffic Accidents Prediction’,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2nd International Conference on Signal Processing and Information Security (ICSPIS).</a:t>
            </a:r>
            <a:r>
              <a:rPr lang="en-US" sz="1200" dirty="0">
                <a:latin typeface="Calibri"/>
                <a:ea typeface="Calibri"/>
                <a:cs typeface="Calibri"/>
              </a:rPr>
              <a:t> IEEE: Publisher, pp. 1-5. Available at: </a:t>
            </a:r>
            <a:r>
              <a:rPr lang="en-US" sz="1200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4"/>
              </a:rPr>
              <a:t>https://ieeexplore.ieee.org/document/9045892</a:t>
            </a:r>
            <a:endParaRPr lang="en-US" sz="1200" dirty="0">
              <a:latin typeface="Calibri"/>
              <a:ea typeface="Calibri"/>
              <a:cs typeface="Calibri"/>
            </a:endParaRPr>
          </a:p>
          <a:p>
            <a:r>
              <a:rPr lang="en-US" sz="1200" err="1">
                <a:latin typeface="Calibri"/>
                <a:ea typeface="Calibri"/>
                <a:cs typeface="Calibri"/>
              </a:rPr>
              <a:t>Bayesteh</a:t>
            </a:r>
            <a:r>
              <a:rPr lang="en-US" sz="1200" dirty="0">
                <a:latin typeface="Calibri"/>
                <a:ea typeface="Calibri"/>
                <a:cs typeface="Calibri"/>
              </a:rPr>
              <a:t>, A. (2024) ‘</a:t>
            </a:r>
            <a:r>
              <a:rPr lang="en-US" sz="1200" i="1" dirty="0">
                <a:latin typeface="Calibri"/>
                <a:ea typeface="Calibri"/>
                <a:cs typeface="Calibri"/>
              </a:rPr>
              <a:t>Agile-Based Optimized Planning and Scheduling Methodology for Multiple Scattered Projects</a:t>
            </a:r>
            <a:r>
              <a:rPr lang="en-US" sz="1200" dirty="0">
                <a:latin typeface="Calibri"/>
                <a:ea typeface="Calibri"/>
                <a:cs typeface="Calibri"/>
              </a:rPr>
              <a:t>’, PhD thesis, University of Alberta. Available at: </a:t>
            </a:r>
            <a:r>
              <a:rPr lang="en-US" sz="1200" dirty="0">
                <a:latin typeface="Calibri"/>
                <a:ea typeface="Calibri"/>
                <a:cs typeface="Calibri"/>
                <a:hlinkClick r:id="rId5"/>
              </a:rPr>
              <a:t>http://doi.org/10.7939/r3-sywn-m748</a:t>
            </a:r>
            <a:r>
              <a:rPr lang="en-US" sz="1200" dirty="0">
                <a:latin typeface="Calibri"/>
                <a:ea typeface="Calibri"/>
                <a:cs typeface="Calibri"/>
              </a:rPr>
              <a:t> (Accessed: 7 July 2025).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Dawson, C.W. (2015)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Projects in Computing and Information Systems</a:t>
            </a:r>
            <a:r>
              <a:rPr lang="en-US" sz="1200" dirty="0">
                <a:latin typeface="Calibri"/>
                <a:ea typeface="Calibri"/>
                <a:cs typeface="Calibri"/>
              </a:rPr>
              <a:t>. 3rd ed. Harlow: Pearson.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Dong, C., Shao, C., Li, J. and Xiong, Z. (2018) ‘An Improved Deep Learning Model for Traffic Crash Prediction’,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Journal of Advanced Transportation</a:t>
            </a:r>
            <a:r>
              <a:rPr lang="en-US" sz="1200" dirty="0">
                <a:latin typeface="Calibri"/>
                <a:ea typeface="Calibri"/>
                <a:cs typeface="Calibri"/>
              </a:rPr>
              <a:t>. Available at: </a:t>
            </a:r>
            <a:r>
              <a:rPr lang="en-US" sz="1200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6"/>
              </a:rPr>
              <a:t>https://doi.org/10.1155/2018/3869106</a:t>
            </a:r>
            <a:r>
              <a:rPr lang="en-US" sz="1200" dirty="0">
                <a:latin typeface="Calibri"/>
                <a:ea typeface="Calibri"/>
                <a:cs typeface="Calibri"/>
              </a:rPr>
              <a:t> (Accessed: 07 July 2025).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Google Scholar (N.D.) Google Scholar. Available from: </a:t>
            </a:r>
            <a:r>
              <a:rPr lang="en-US" sz="1200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7"/>
              </a:rPr>
              <a:t>https://scholar.google.co.uk/</a:t>
            </a:r>
            <a:r>
              <a:rPr lang="en-US" sz="1200" dirty="0">
                <a:latin typeface="Calibri"/>
                <a:ea typeface="Calibri"/>
                <a:cs typeface="Calibri"/>
              </a:rPr>
              <a:t> (Accessed 06 July 2025). 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Information Commissioner’s Office (2025).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Data Protection Impact Assessments (DPIAs): UK GDPR guidance and resources</a:t>
            </a:r>
            <a:r>
              <a:rPr lang="en-US" sz="1200" dirty="0">
                <a:latin typeface="Calibri"/>
                <a:ea typeface="Calibri"/>
                <a:cs typeface="Calibri"/>
              </a:rPr>
              <a:t>. Information Commissioner’s Office. Available at: </a:t>
            </a:r>
            <a:r>
              <a:rPr lang="en-US" sz="1200" dirty="0">
                <a:solidFill>
                  <a:srgbClr val="0563C1"/>
                </a:solidFill>
                <a:latin typeface="Calibri"/>
                <a:ea typeface="Calibri"/>
                <a:cs typeface="Calibri"/>
                <a:hlinkClick r:id="rId8"/>
              </a:rPr>
              <a:t>https://ico.org.uk/for-organisations/uk-gdpr-guidance-and-resources/accountability-and-governance/data-protection-impact-assessments-dpias/</a:t>
            </a:r>
            <a:r>
              <a:rPr lang="en-US" sz="1200" dirty="0">
                <a:latin typeface="Calibri"/>
                <a:ea typeface="Calibri"/>
                <a:cs typeface="Calibri"/>
              </a:rPr>
              <a:t> (Accessed: 07 July 2025).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Sameen, M.I. and Pradhan, B. (2017) ‘Severity prediction of traffic accidents with recurrent neural networks’,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Applied Sciences</a:t>
            </a:r>
            <a:r>
              <a:rPr lang="en-US" sz="1200" dirty="0">
                <a:latin typeface="Calibri"/>
                <a:ea typeface="Calibri"/>
                <a:cs typeface="Calibri"/>
              </a:rPr>
              <a:t> 7(6), pp. 476-486. Available at: </a:t>
            </a:r>
            <a:r>
              <a:rPr lang="en-US" sz="1200" b="1" dirty="0">
                <a:latin typeface="Calibri"/>
                <a:ea typeface="Calibri"/>
                <a:cs typeface="Calibri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https://doi.org/10.3390/app7060476</a:t>
            </a:r>
            <a:endParaRPr lang="en-US" sz="1200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0551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87A30-25B9-09AD-4EDB-CA502720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E4397-827C-0930-21FE-F76CC3C3F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896819"/>
            <a:ext cx="11155680" cy="444911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200" dirty="0">
                <a:latin typeface="Calibri"/>
                <a:ea typeface="Calibri"/>
                <a:cs typeface="Calibri"/>
              </a:rPr>
              <a:t>Insurance Institute for Highway Safety &amp; Highway Loss Data Institute (2025).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Fatality Facts 2023: State by State</a:t>
            </a:r>
            <a:r>
              <a:rPr lang="en-US" sz="1200" dirty="0">
                <a:latin typeface="Calibri"/>
                <a:ea typeface="Calibri"/>
                <a:cs typeface="Calibri"/>
              </a:rPr>
              <a:t>. Insurance Institute for Highway Safety. Available at: </a:t>
            </a:r>
            <a:r>
              <a:rPr lang="en-US" sz="1200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https://www.iihs.org/research-areas/fatality-statistics/detail/state-by-state</a:t>
            </a:r>
            <a:r>
              <a:rPr lang="en-US" sz="1200" dirty="0">
                <a:latin typeface="Calibri"/>
                <a:ea typeface="Calibri"/>
                <a:cs typeface="Calibri"/>
              </a:rPr>
              <a:t> (Accessed: 07 July 2025).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Jin, Z. and Noh, B. (2023) ‘From Prediction to Prevention: Leveraging Deep Learning in Traffic Accident Prediction Systems’,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Electronics</a:t>
            </a:r>
            <a:r>
              <a:rPr lang="en-US" sz="1200" dirty="0">
                <a:latin typeface="Calibri"/>
                <a:ea typeface="Calibri"/>
                <a:cs typeface="Calibri"/>
              </a:rPr>
              <a:t> 12(20), pp. 4335. Available at: </a:t>
            </a:r>
            <a:r>
              <a:rPr lang="en-US" sz="1200" b="1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https://doi.org/10.3390/electronics12204335</a:t>
            </a:r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Liu, Z., Li, Z., Wu, K. and Li, M. (2018) ‘Urban Traffic Prediction from Mobility Data Using Deep Learning’, in </a:t>
            </a:r>
            <a:r>
              <a:rPr lang="en-US" sz="1200" i="1" dirty="0">
                <a:latin typeface="Calibri"/>
                <a:ea typeface="Calibri"/>
                <a:cs typeface="Calibri"/>
              </a:rPr>
              <a:t>IEEE Network</a:t>
            </a:r>
            <a:r>
              <a:rPr lang="en-US" sz="1200" dirty="0">
                <a:latin typeface="Calibri"/>
                <a:ea typeface="Calibri"/>
                <a:cs typeface="Calibri"/>
              </a:rPr>
              <a:t>. IEEE: Publisher, pp. 40-46. Available at: </a:t>
            </a:r>
            <a:r>
              <a:rPr lang="en-US" sz="1200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https://ieeexplore.ieee.org/document/8425299</a:t>
            </a:r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r>
              <a:rPr lang="en-US" sz="1200" dirty="0">
                <a:latin typeface="Calibri"/>
                <a:ea typeface="+mn-lt"/>
                <a:cs typeface="+mn-lt"/>
              </a:rPr>
              <a:t>WHO (2023) ‘Global status report on road safety 2023: country and territory profiles’, </a:t>
            </a:r>
            <a:r>
              <a:rPr lang="en-US" sz="1200" i="1" dirty="0">
                <a:latin typeface="Calibri"/>
                <a:ea typeface="+mn-lt"/>
                <a:cs typeface="+mn-lt"/>
              </a:rPr>
              <a:t>Social Determinants of Health (SDH)</a:t>
            </a:r>
            <a:r>
              <a:rPr lang="en-US" sz="1200" dirty="0">
                <a:latin typeface="Calibri"/>
                <a:ea typeface="+mn-lt"/>
                <a:cs typeface="+mn-lt"/>
              </a:rPr>
              <a:t>, pp. 126-179 Available at: https://www.who.int/publications/i/item/9789240087712</a:t>
            </a:r>
          </a:p>
          <a:p>
            <a:r>
              <a:rPr lang="en-US" sz="1200" dirty="0" err="1">
                <a:latin typeface="Calibri"/>
                <a:ea typeface="Calibri"/>
                <a:cs typeface="Calibri"/>
              </a:rPr>
              <a:t>Ongsulee</a:t>
            </a:r>
            <a:r>
              <a:rPr lang="en-US" sz="1200" dirty="0">
                <a:latin typeface="Calibri"/>
                <a:ea typeface="Calibri"/>
                <a:cs typeface="Calibri"/>
              </a:rPr>
              <a:t>, P. (2017) ‘Artificial intelligence, machine learning and deep learning’,</a:t>
            </a:r>
            <a:r>
              <a:rPr lang="en-US" sz="1200" i="1" dirty="0">
                <a:latin typeface="Calibri"/>
                <a:ea typeface="Calibri"/>
                <a:cs typeface="Calibri"/>
              </a:rPr>
              <a:t> 15th International Conference on ICT and Knowledge Engineering (ICT&amp;KE)</a:t>
            </a:r>
            <a:r>
              <a:rPr lang="en-US" sz="1200" dirty="0">
                <a:latin typeface="Calibri"/>
                <a:ea typeface="Calibri"/>
                <a:cs typeface="Calibri"/>
              </a:rPr>
              <a:t>. IEEE: Publisher, pp. 1-6. Available at: </a:t>
            </a:r>
            <a:r>
              <a:rPr lang="en-US" sz="1200" dirty="0">
                <a:latin typeface="Calibri"/>
                <a:ea typeface="Calibri"/>
                <a:cs typeface="Calibri"/>
                <a:hlinkClick r:id="rId5"/>
              </a:rPr>
              <a:t>http://doi</a:t>
            </a:r>
            <a:r>
              <a:rPr lang="en-US" sz="1200" dirty="0">
                <a:latin typeface="Calibri"/>
                <a:ea typeface="Calibri"/>
                <a:cs typeface="Calibri"/>
              </a:rPr>
              <a:t>: 10.1109/ICTKE.2017.8259629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Prabhu, S.P. (2019) ‘Ethical challenges of machine learning and deep learning algorithms</a:t>
            </a:r>
            <a:r>
              <a:rPr lang="en-US" sz="1200" i="1" dirty="0">
                <a:latin typeface="Calibri"/>
                <a:ea typeface="Calibri"/>
                <a:cs typeface="Calibri"/>
              </a:rPr>
              <a:t>’,</a:t>
            </a:r>
            <a:r>
              <a:rPr lang="en-US" sz="1200" dirty="0">
                <a:latin typeface="Calibri"/>
                <a:ea typeface="Calibri"/>
                <a:cs typeface="Calibri"/>
              </a:rPr>
              <a:t>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The Lancet Oncology</a:t>
            </a:r>
            <a:r>
              <a:rPr lang="en-US" sz="1200" dirty="0">
                <a:latin typeface="Calibri"/>
                <a:ea typeface="Calibri"/>
                <a:cs typeface="Calibri"/>
              </a:rPr>
              <a:t>, 20(5), pp. 621-622. Available at: </a:t>
            </a:r>
            <a:r>
              <a:rPr lang="en-US" sz="1200" dirty="0">
                <a:latin typeface="Calibri"/>
                <a:ea typeface="Calibri"/>
                <a:cs typeface="Calibri"/>
                <a:hlinkClick r:id="rId6"/>
              </a:rPr>
              <a:t>https://www.thelancet.com/journals/lanonc/article/PIIS1470-2045(19)30230-X/abstract</a:t>
            </a:r>
            <a:r>
              <a:rPr lang="en-US" sz="1200" dirty="0">
                <a:latin typeface="Calibri"/>
                <a:ea typeface="Calibri"/>
                <a:cs typeface="Calibri"/>
              </a:rPr>
              <a:t> </a:t>
            </a: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Ren, H., Song, Y., Wang, J., Hu, Y. and Lei, J. (2018) ‘A Deep Learning Approach to the Citywide Traffic Accident Risk Prediction’,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21st International Conference on Intelligent Transportation Systems (ITSC)</a:t>
            </a:r>
            <a:r>
              <a:rPr lang="en-US" sz="1200" dirty="0">
                <a:latin typeface="Calibri"/>
                <a:ea typeface="Calibri"/>
                <a:cs typeface="Calibri"/>
              </a:rPr>
              <a:t>. IEEE: Publisher, pp. 1380-1385. Available at: </a:t>
            </a:r>
            <a:r>
              <a:rPr lang="en-US" sz="1200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7"/>
              </a:rPr>
              <a:t>http://doi:10.1109/ITSC.2018.8569437</a:t>
            </a:r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hlinkClick r:id=""/>
            </a:endParaRPr>
          </a:p>
          <a:p>
            <a:r>
              <a:rPr lang="en-US" sz="1200" dirty="0">
                <a:latin typeface="Calibri"/>
                <a:ea typeface="Calibri"/>
                <a:cs typeface="Calibri"/>
              </a:rPr>
              <a:t>Rhem, A.J. (2023) ‘Ethical Use of Data in AI Applications’, </a:t>
            </a:r>
            <a:r>
              <a:rPr lang="en-US" sz="1200" i="1" dirty="0">
                <a:latin typeface="Calibri"/>
                <a:ea typeface="Calibri"/>
                <a:cs typeface="Calibri"/>
              </a:rPr>
              <a:t>Ethics - Scientific Research, Ethical Issues, Artificial Intelligence and Education. </a:t>
            </a:r>
            <a:r>
              <a:rPr lang="en-US" sz="1200" dirty="0">
                <a:latin typeface="Calibri"/>
                <a:ea typeface="Calibri"/>
                <a:cs typeface="Calibri"/>
              </a:rPr>
              <a:t>Available at: </a:t>
            </a:r>
            <a:r>
              <a:rPr lang="en-US" sz="1200" dirty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https://www.intechopen.com/chapters/1121510</a:t>
            </a:r>
            <a:r>
              <a:rPr lang="en-US" sz="1200" dirty="0">
                <a:latin typeface="Calibri"/>
                <a:ea typeface="Calibri"/>
                <a:cs typeface="Calibri"/>
              </a:rPr>
              <a:t> (Accessed: 07 July 2025).</a:t>
            </a:r>
          </a:p>
        </p:txBody>
      </p:sp>
    </p:spTree>
    <p:extLst>
      <p:ext uri="{BB962C8B-B14F-4D97-AF65-F5344CB8AC3E}">
        <p14:creationId xmlns:p14="http://schemas.microsoft.com/office/powerpoint/2010/main" val="2554951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B34F8-ED2E-4579-3C5F-2DAD793A5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F3B0D-9840-E1F7-A546-DF5E0739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F4FC9-02C4-52D8-AD02-FC459478B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037187"/>
            <a:ext cx="11155680" cy="430874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dirty="0">
                <a:latin typeface="Calibri"/>
                <a:ea typeface="Calibri"/>
                <a:cs typeface="Calibri"/>
              </a:rPr>
              <a:t>Saunders, M.N.K., Lewis, P. and Thornhill, A. (2019) </a:t>
            </a:r>
            <a:r>
              <a:rPr lang="en-US" sz="1600" i="1" dirty="0">
                <a:latin typeface="Calibri"/>
                <a:ea typeface="Calibri"/>
                <a:cs typeface="Calibri"/>
              </a:rPr>
              <a:t>Research Methods for Business Students</a:t>
            </a:r>
            <a:r>
              <a:rPr lang="en-US" sz="1600" dirty="0">
                <a:latin typeface="Calibri"/>
                <a:ea typeface="Calibri"/>
                <a:cs typeface="Calibri"/>
              </a:rPr>
              <a:t>. 8th ed. Harlow: Pearson.</a:t>
            </a:r>
          </a:p>
          <a:p>
            <a:r>
              <a:rPr lang="en-US" sz="1600" dirty="0" err="1">
                <a:latin typeface="Calibri"/>
                <a:ea typeface="Calibri"/>
                <a:cs typeface="Calibri"/>
              </a:rPr>
              <a:t>Theofilatos</a:t>
            </a:r>
            <a:r>
              <a:rPr lang="en-US" sz="1600" dirty="0">
                <a:latin typeface="Calibri"/>
                <a:ea typeface="Calibri"/>
                <a:cs typeface="Calibri"/>
              </a:rPr>
              <a:t>, A., Chen, C. and Antoniou, C. (2019) ‘Comparing Machine Learning and Deep Learning Methods for Real-Time Crash Prediction’, </a:t>
            </a:r>
            <a:r>
              <a:rPr lang="en-US" sz="1600" i="1" dirty="0">
                <a:latin typeface="Calibri"/>
                <a:ea typeface="Calibri"/>
                <a:cs typeface="Calibri"/>
              </a:rPr>
              <a:t>Transportation Research Record</a:t>
            </a:r>
            <a:r>
              <a:rPr lang="en-US" sz="1600" dirty="0">
                <a:latin typeface="Calibri"/>
                <a:ea typeface="Calibri"/>
                <a:cs typeface="Calibri"/>
              </a:rPr>
              <a:t> 2673(8), pp. 169-178. Available at: </a:t>
            </a:r>
            <a:r>
              <a:rPr lang="en-US" sz="1600" dirty="0">
                <a:latin typeface="Calibri"/>
                <a:ea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https://doi.org/10.1177/0361198119841571</a:t>
            </a:r>
            <a:r>
              <a:rPr lang="en-US" sz="1600" dirty="0">
                <a:latin typeface="Calibri"/>
                <a:ea typeface="Calibri"/>
                <a:cs typeface="Calibri"/>
              </a:rPr>
              <a:t> </a:t>
            </a:r>
          </a:p>
          <a:p>
            <a:r>
              <a:rPr lang="en-US" sz="1600" dirty="0">
                <a:latin typeface="Calibri"/>
                <a:ea typeface="Calibri"/>
                <a:cs typeface="Calibri"/>
              </a:rPr>
              <a:t>Varghese, V., </a:t>
            </a:r>
            <a:r>
              <a:rPr lang="en-US" sz="1600" err="1">
                <a:latin typeface="Calibri"/>
                <a:ea typeface="Calibri"/>
                <a:cs typeface="Calibri"/>
              </a:rPr>
              <a:t>Chikaraishi</a:t>
            </a:r>
            <a:r>
              <a:rPr lang="en-US" sz="1600" dirty="0">
                <a:latin typeface="Calibri"/>
                <a:ea typeface="Calibri"/>
                <a:cs typeface="Calibri"/>
              </a:rPr>
              <a:t>, M. and Urata, J. (2020) ‘Deep Learning in Transport Studies: A Meta-analysis on the Prediction Accuracy</a:t>
            </a:r>
            <a:r>
              <a:rPr lang="en-US" sz="1600" i="1" dirty="0">
                <a:latin typeface="Calibri"/>
                <a:ea typeface="Calibri"/>
                <a:cs typeface="Calibri"/>
              </a:rPr>
              <a:t>’</a:t>
            </a:r>
            <a:r>
              <a:rPr lang="en-US" sz="1600" dirty="0">
                <a:latin typeface="Calibri"/>
                <a:ea typeface="Calibri"/>
                <a:cs typeface="Calibri"/>
              </a:rPr>
              <a:t>, </a:t>
            </a:r>
            <a:r>
              <a:rPr lang="en-US" sz="1600" i="1" dirty="0">
                <a:latin typeface="Calibri"/>
                <a:ea typeface="Calibri"/>
                <a:cs typeface="Calibri"/>
              </a:rPr>
              <a:t>Journal of Big Data Analytics in Transportation</a:t>
            </a:r>
            <a:r>
              <a:rPr lang="en-US" sz="1600" dirty="0">
                <a:latin typeface="Calibri"/>
                <a:ea typeface="Calibri"/>
                <a:cs typeface="Calibri"/>
              </a:rPr>
              <a:t> 2, pp. 199-220. Available at: </a:t>
            </a:r>
            <a:r>
              <a:rPr lang="en-US" sz="1600" dirty="0">
                <a:latin typeface="Calibri"/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https://doi.org/10.1007/s42421-020-00030-z</a:t>
            </a:r>
            <a:endParaRPr lang="en-US" sz="1600" dirty="0">
              <a:latin typeface="Calibri"/>
              <a:ea typeface="Calibri"/>
              <a:cs typeface="Calibri"/>
            </a:endParaRPr>
          </a:p>
          <a:p>
            <a:r>
              <a:rPr lang="en-US" sz="1600" dirty="0">
                <a:latin typeface="Calibri"/>
                <a:ea typeface="Calibri"/>
                <a:cs typeface="Calibri"/>
              </a:rPr>
              <a:t>Yuan, Z., Zhou, X. and Yang, T. (2018) ‘Hetero-</a:t>
            </a:r>
            <a:r>
              <a:rPr lang="en-US" sz="1600" err="1">
                <a:latin typeface="Calibri"/>
                <a:ea typeface="Calibri"/>
                <a:cs typeface="Calibri"/>
              </a:rPr>
              <a:t>ConvLSTM</a:t>
            </a:r>
            <a:r>
              <a:rPr lang="en-US" sz="1600" dirty="0">
                <a:latin typeface="Calibri"/>
                <a:ea typeface="Calibri"/>
                <a:cs typeface="Calibri"/>
              </a:rPr>
              <a:t>: A Deep Learning Approach to Traffic Accident Prediction on Heterogeneous </a:t>
            </a:r>
            <a:r>
              <a:rPr lang="en-US" sz="1600" err="1">
                <a:latin typeface="Calibri"/>
                <a:ea typeface="Calibri"/>
                <a:cs typeface="Calibri"/>
              </a:rPr>
              <a:t>Spatio</a:t>
            </a:r>
            <a:r>
              <a:rPr lang="en-US" sz="1600" dirty="0">
                <a:latin typeface="Calibri"/>
                <a:ea typeface="Calibri"/>
                <a:cs typeface="Calibri"/>
              </a:rPr>
              <a:t>-Temporal Data’, In </a:t>
            </a:r>
            <a:r>
              <a:rPr lang="en-US" sz="1600" i="1" dirty="0">
                <a:latin typeface="Calibri"/>
                <a:ea typeface="Calibri"/>
                <a:cs typeface="Calibri"/>
              </a:rPr>
              <a:t>Proceedings of the 24th ACM SIGKDD International Conference on Knowledge Discovery &amp; Data Mining</a:t>
            </a:r>
            <a:r>
              <a:rPr lang="en-US" sz="1600" dirty="0">
                <a:latin typeface="Calibri"/>
                <a:ea typeface="Calibri"/>
                <a:cs typeface="Calibri"/>
              </a:rPr>
              <a:t>. London: UK, pp. 984–992. Available at: </a:t>
            </a:r>
            <a:r>
              <a:rPr lang="en-US" sz="1600" dirty="0">
                <a:latin typeface="Calibri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https://doi.org/10.1145/3219819.3219922</a:t>
            </a:r>
            <a:endParaRPr lang="en-US" sz="1600" dirty="0">
              <a:latin typeface="Calibri"/>
              <a:ea typeface="Calibri"/>
              <a:cs typeface="Calibri"/>
            </a:endParaRPr>
          </a:p>
          <a:p>
            <a:r>
              <a:rPr lang="en-US" sz="1600" dirty="0">
                <a:latin typeface="Calibri"/>
                <a:ea typeface="Calibri"/>
                <a:cs typeface="Calibri"/>
              </a:rPr>
              <a:t>Zheng, L., Sayed, T. and Mannering, F. (2021) ‘Modeling traffic conflicts for use in road safety analysis: A review of analytic methods and future directions’, </a:t>
            </a:r>
            <a:r>
              <a:rPr lang="en-US" sz="1600" i="1" dirty="0">
                <a:latin typeface="Calibri"/>
                <a:ea typeface="Calibri"/>
                <a:cs typeface="Calibri"/>
              </a:rPr>
              <a:t>Analytic Methods in Accident Research</a:t>
            </a:r>
            <a:r>
              <a:rPr lang="en-US" sz="1600" dirty="0">
                <a:latin typeface="Calibri"/>
                <a:ea typeface="Calibri"/>
                <a:cs typeface="Calibri"/>
              </a:rPr>
              <a:t>, 29(100142). Available at: </a:t>
            </a:r>
            <a:r>
              <a:rPr lang="en-US" sz="1600" dirty="0">
                <a:latin typeface="Calibri"/>
                <a:ea typeface="Calibri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https://doi.org/10.1016/j.amar.2020.100142</a:t>
            </a:r>
            <a:endParaRPr lang="en-US" sz="1600" dirty="0">
              <a:latin typeface="Calibri"/>
              <a:ea typeface="Calibri"/>
              <a:cs typeface="Calibri"/>
            </a:endParaRPr>
          </a:p>
          <a:p>
            <a:r>
              <a:rPr lang="en-US" sz="1600" dirty="0">
                <a:latin typeface="Calibri"/>
                <a:ea typeface="Calibri"/>
                <a:cs typeface="Arial"/>
              </a:rPr>
              <a:t>Zhou, L., Pan, S., Wang, J., and Vasilakos, A.V. (2017) ‘Machine learning on big data: Opportunities and challenges’, </a:t>
            </a:r>
            <a:r>
              <a:rPr lang="en-US" sz="1600" i="1" dirty="0">
                <a:latin typeface="Calibri"/>
                <a:ea typeface="Calibri"/>
                <a:cs typeface="Arial"/>
              </a:rPr>
              <a:t>Neurocomputing</a:t>
            </a:r>
            <a:r>
              <a:rPr lang="en-US" sz="1600" dirty="0">
                <a:latin typeface="Calibri"/>
                <a:ea typeface="Calibri"/>
                <a:cs typeface="Arial"/>
              </a:rPr>
              <a:t>, 237(1) pp. 350-361 Available at: </a:t>
            </a:r>
            <a:r>
              <a:rPr lang="en-US" sz="1600" u="sng" dirty="0">
                <a:latin typeface="Calibri"/>
                <a:ea typeface="Calibri"/>
                <a:cs typeface="Arial"/>
                <a:hlinkClick r:id="rId6"/>
              </a:rPr>
              <a:t>https://www.sciencedirect.com/science/article/pii/S0925231217300577</a:t>
            </a:r>
            <a:endParaRPr lang="en-US" sz="1600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087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065D9BE-A58D-6E8A-D4A2-5056F3C5E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54A26-639A-7A99-C5F6-44674EDBE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309360" cy="1463040"/>
          </a:xfrm>
        </p:spPr>
        <p:txBody>
          <a:bodyPr>
            <a:normAutofit/>
          </a:bodyPr>
          <a:lstStyle/>
          <a:p>
            <a:r>
              <a:rPr lang="en-US"/>
              <a:t>Traffic accidents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45E793-BC99-8991-71CD-53FFBB6A8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6260" cy="149279"/>
          </a:xfrm>
          <a:custGeom>
            <a:avLst/>
            <a:gdLst>
              <a:gd name="connsiteX0" fmla="*/ 0 w 11156260"/>
              <a:gd name="connsiteY0" fmla="*/ 0 h 149279"/>
              <a:gd name="connsiteX1" fmla="*/ 11156260 w 11156260"/>
              <a:gd name="connsiteY1" fmla="*/ 0 h 149279"/>
              <a:gd name="connsiteX2" fmla="*/ 11156260 w 11156260"/>
              <a:gd name="connsiteY2" fmla="*/ 149279 h 149279"/>
              <a:gd name="connsiteX3" fmla="*/ 0 w 11156260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56260" h="149279">
                <a:moveTo>
                  <a:pt x="0" y="0"/>
                </a:moveTo>
                <a:lnTo>
                  <a:pt x="11156260" y="0"/>
                </a:lnTo>
                <a:lnTo>
                  <a:pt x="11156260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Content Placeholder 16">
            <a:extLst>
              <a:ext uri="{FF2B5EF4-FFF2-40B4-BE49-F238E27FC236}">
                <a16:creationId xmlns:a16="http://schemas.microsoft.com/office/drawing/2014/main" id="{95E28A34-1F74-DE70-BF7D-4BF4ECAF5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6309360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3.9 Million traffic accidents between 2015 and 2022.</a:t>
            </a:r>
          </a:p>
          <a:p>
            <a:r>
              <a:rPr lang="en-US" sz="2800" dirty="0"/>
              <a:t>First reason of death among people aged between 16 and 24 in the US.</a:t>
            </a:r>
          </a:p>
          <a:p>
            <a:r>
              <a:rPr lang="en-US" sz="2800" dirty="0"/>
              <a:t>Data models predict the total number of accidents is expected to keep rising with the current techniques.</a:t>
            </a:r>
          </a:p>
        </p:txBody>
      </p:sp>
      <p:pic>
        <p:nvPicPr>
          <p:cNvPr id="4" name="Content Placeholder 3" descr="how to avoid a car crash">
            <a:extLst>
              <a:ext uri="{FF2B5EF4-FFF2-40B4-BE49-F238E27FC236}">
                <a16:creationId xmlns:a16="http://schemas.microsoft.com/office/drawing/2014/main" id="{D9BF1909-E707-AE4D-3253-E904DA50EB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2123" b="-4"/>
          <a:stretch>
            <a:fillRect/>
          </a:stretch>
        </p:blipFill>
        <p:spPr>
          <a:xfrm>
            <a:off x="7614679" y="652568"/>
            <a:ext cx="4056402" cy="2596600"/>
          </a:xfrm>
          <a:prstGeom prst="rect">
            <a:avLst/>
          </a:prstGeom>
        </p:spPr>
      </p:pic>
      <p:pic>
        <p:nvPicPr>
          <p:cNvPr id="3" name="Content Placeholder 2" descr="A graph of a number of vehicles&#10;&#10;AI-generated content may be incorrect.">
            <a:extLst>
              <a:ext uri="{FF2B5EF4-FFF2-40B4-BE49-F238E27FC236}">
                <a16:creationId xmlns:a16="http://schemas.microsoft.com/office/drawing/2014/main" id="{A1697C6A-CE49-1649-7AE3-76E4EAE0FC2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6" t="-1442" r="-3825"/>
          <a:stretch>
            <a:fillRect/>
          </a:stretch>
        </p:blipFill>
        <p:spPr>
          <a:xfrm>
            <a:off x="7614680" y="3241280"/>
            <a:ext cx="4202392" cy="3291922"/>
          </a:xfrm>
          <a:prstGeom prst="rect">
            <a:avLst/>
          </a:prstGeom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B2679B00-E5D0-6360-447D-D0268854AED3}"/>
              </a:ext>
            </a:extLst>
          </p:cNvPr>
          <p:cNvSpPr txBox="1"/>
          <p:nvPr/>
        </p:nvSpPr>
        <p:spPr>
          <a:xfrm>
            <a:off x="519630" y="6422021"/>
            <a:ext cx="4968553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(WHO, 2023; FHTSA, 2025; NHTSA, 2022; Jin et al., 2023; Shakil et al., 2023)</a:t>
            </a:r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endParaRPr lang="en-GB" sz="10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A2DACC47-BC4E-2EA3-DFEC-07E2C17AA0A3}"/>
              </a:ext>
            </a:extLst>
          </p:cNvPr>
          <p:cNvSpPr txBox="1"/>
          <p:nvPr/>
        </p:nvSpPr>
        <p:spPr>
          <a:xfrm>
            <a:off x="7142366" y="6488535"/>
            <a:ext cx="5014514" cy="2616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50" b="1" dirty="0">
                <a:latin typeface="Arial"/>
                <a:cs typeface="Arial"/>
              </a:rPr>
              <a:t>FIGURE 1 | </a:t>
            </a:r>
            <a:r>
              <a:rPr lang="en-GB" sz="1050" dirty="0">
                <a:latin typeface="Arial"/>
                <a:cs typeface="Arial"/>
              </a:rPr>
              <a:t> </a:t>
            </a:r>
            <a:r>
              <a:rPr lang="en-GB" sz="1100" dirty="0">
                <a:latin typeface="Arial"/>
                <a:cs typeface="Arial"/>
              </a:rPr>
              <a:t>National Highway Traffic Safety Administration Accident statistics</a:t>
            </a:r>
            <a:endParaRPr lang="en-US" sz="1100"/>
          </a:p>
        </p:txBody>
      </p:sp>
      <p:pic>
        <p:nvPicPr>
          <p:cNvPr id="5" name="Slide 2">
            <a:hlinkClick r:id="" action="ppaction://media"/>
            <a:extLst>
              <a:ext uri="{FF2B5EF4-FFF2-40B4-BE49-F238E27FC236}">
                <a16:creationId xmlns:a16="http://schemas.microsoft.com/office/drawing/2014/main" id="{5A7F3078-6A2A-115B-93CB-CC43900A68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78755" y="6047610"/>
            <a:ext cx="574178" cy="57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6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ED74B-D823-580A-3EDE-A74B7E2D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Deep Learning</a:t>
            </a:r>
          </a:p>
        </p:txBody>
      </p:sp>
      <p:pic>
        <p:nvPicPr>
          <p:cNvPr id="4" name="Content Placeholder 3" descr="AI vs Machine Learning vs Deep Learning: Understanding the Differences">
            <a:extLst>
              <a:ext uri="{FF2B5EF4-FFF2-40B4-BE49-F238E27FC236}">
                <a16:creationId xmlns:a16="http://schemas.microsoft.com/office/drawing/2014/main" id="{AD99C9AB-2D45-6DF7-73F3-EE34A6BD5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91789" y="2070608"/>
            <a:ext cx="9804358" cy="4122928"/>
          </a:xfrm>
          <a:prstGeom prst="rect">
            <a:avLst/>
          </a:prstGeom>
        </p:spPr>
      </p:pic>
      <p:sp>
        <p:nvSpPr>
          <p:cNvPr id="5" name="TextBox 9">
            <a:extLst>
              <a:ext uri="{FF2B5EF4-FFF2-40B4-BE49-F238E27FC236}">
                <a16:creationId xmlns:a16="http://schemas.microsoft.com/office/drawing/2014/main" id="{01D9AF11-4B6D-45E5-6933-067A132A5BE6}"/>
              </a:ext>
            </a:extLst>
          </p:cNvPr>
          <p:cNvSpPr txBox="1"/>
          <p:nvPr/>
        </p:nvSpPr>
        <p:spPr>
          <a:xfrm>
            <a:off x="519630" y="6348575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Ongsulee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, 2017;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Honglei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et al., 2018; Sameen et al., 2017)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Slide 3">
            <a:hlinkClick r:id="" action="ppaction://media"/>
            <a:extLst>
              <a:ext uri="{FF2B5EF4-FFF2-40B4-BE49-F238E27FC236}">
                <a16:creationId xmlns:a16="http://schemas.microsoft.com/office/drawing/2014/main" id="{104E746D-CC07-BA12-735E-2F4C74C351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2080" y="5781369"/>
            <a:ext cx="574178" cy="57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855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B0ADFF-C070-0CA3-887C-32FEC06C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115568"/>
          </a:xfrm>
        </p:spPr>
        <p:txBody>
          <a:bodyPr>
            <a:normAutofit/>
          </a:bodyPr>
          <a:lstStyle/>
          <a:p>
            <a:r>
              <a:rPr lang="en-US"/>
              <a:t>Deep Learning in Traffic accidents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A diagram of a accident detector&#10;&#10;AI-generated content may be incorrect.">
            <a:extLst>
              <a:ext uri="{FF2B5EF4-FFF2-40B4-BE49-F238E27FC236}">
                <a16:creationId xmlns:a16="http://schemas.microsoft.com/office/drawing/2014/main" id="{1772A33C-29AE-5E3A-E2F5-EC2EC1427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68" y="3003574"/>
            <a:ext cx="5639091" cy="266447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45762-F66A-9EF2-2FBC-A5A5D8778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104" y="2304288"/>
            <a:ext cx="5129784" cy="40507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Emerged as a possible alternative.</a:t>
            </a:r>
            <a:endParaRPr lang="en-US" sz="2400" dirty="0"/>
          </a:p>
          <a:p>
            <a:r>
              <a:rPr lang="en-US" sz="2400" dirty="0"/>
              <a:t>Automatically </a:t>
            </a:r>
            <a:r>
              <a:rPr lang="en-US" sz="2400" dirty="0">
                <a:ea typeface="+mn-lt"/>
                <a:cs typeface="+mn-lt"/>
              </a:rPr>
              <a:t>learns hierarchical features from large and complex traffic datasets.</a:t>
            </a:r>
            <a:endParaRPr lang="en-US" sz="2400" dirty="0"/>
          </a:p>
          <a:p>
            <a:r>
              <a:rPr lang="en-US" sz="2400" dirty="0">
                <a:ea typeface="+mn-lt"/>
                <a:cs typeface="+mn-lt"/>
              </a:rPr>
              <a:t>Techniques such as CNNs, RNNs, and GNNs are now being explored to enhance prediction accuracy. </a:t>
            </a:r>
            <a:endParaRPr lang="en-US" sz="2400" dirty="0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6AA00653-3F41-CCFC-E58C-7960ECFA9AF6}"/>
              </a:ext>
            </a:extLst>
          </p:cNvPr>
          <p:cNvSpPr txBox="1"/>
          <p:nvPr/>
        </p:nvSpPr>
        <p:spPr>
          <a:xfrm>
            <a:off x="519630" y="6348575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Theofilatos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 et al., 2019;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Sameen et al., 2017)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Slide 4">
            <a:hlinkClick r:id="" action="ppaction://media"/>
            <a:extLst>
              <a:ext uri="{FF2B5EF4-FFF2-40B4-BE49-F238E27FC236}">
                <a16:creationId xmlns:a16="http://schemas.microsoft.com/office/drawing/2014/main" id="{3F940506-4885-F902-72BE-EED8197224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63887" y="5827272"/>
            <a:ext cx="528275" cy="52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1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065D9BE-A58D-6E8A-D4A2-5056F3C5E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87FD0E-F186-B1C4-7254-C4A9A2A3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26364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Research Question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745E793-BC99-8991-71CD-53FFBB6A8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6260" cy="149279"/>
          </a:xfrm>
          <a:custGeom>
            <a:avLst/>
            <a:gdLst>
              <a:gd name="connsiteX0" fmla="*/ 0 w 11156260"/>
              <a:gd name="connsiteY0" fmla="*/ 0 h 149279"/>
              <a:gd name="connsiteX1" fmla="*/ 11156260 w 11156260"/>
              <a:gd name="connsiteY1" fmla="*/ 0 h 149279"/>
              <a:gd name="connsiteX2" fmla="*/ 11156260 w 11156260"/>
              <a:gd name="connsiteY2" fmla="*/ 149279 h 149279"/>
              <a:gd name="connsiteX3" fmla="*/ 0 w 11156260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56260" h="149279">
                <a:moveTo>
                  <a:pt x="0" y="0"/>
                </a:moveTo>
                <a:lnTo>
                  <a:pt x="11156260" y="0"/>
                </a:lnTo>
                <a:lnTo>
                  <a:pt x="11156260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0FA805-F4F8-1934-4068-0F31574FC368}"/>
              </a:ext>
            </a:extLst>
          </p:cNvPr>
          <p:cNvSpPr txBox="1"/>
          <p:nvPr/>
        </p:nvSpPr>
        <p:spPr>
          <a:xfrm>
            <a:off x="521208" y="2578608"/>
            <a:ext cx="6263640" cy="37673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a typeface="+mn-lt"/>
                <a:cs typeface="+mn-lt"/>
              </a:rPr>
              <a:t>How effective are deep learning techniques in improving the accuracy of traffic accident prediction?</a:t>
            </a:r>
            <a:endParaRPr lang="en-US" dirty="0"/>
          </a:p>
        </p:txBody>
      </p:sp>
      <p:pic>
        <p:nvPicPr>
          <p:cNvPr id="7" name="Graphic 6" descr="Magnifying glass">
            <a:extLst>
              <a:ext uri="{FF2B5EF4-FFF2-40B4-BE49-F238E27FC236}">
                <a16:creationId xmlns:a16="http://schemas.microsoft.com/office/drawing/2014/main" id="{E7F0A07F-C16C-575C-2253-F9C1D63D07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06492" y="976160"/>
            <a:ext cx="4364590" cy="4364590"/>
          </a:xfrm>
          <a:prstGeom prst="rect">
            <a:avLst/>
          </a:prstGeom>
        </p:spPr>
      </p:pic>
      <p:sp>
        <p:nvSpPr>
          <p:cNvPr id="5" name="TextBox 9">
            <a:extLst>
              <a:ext uri="{FF2B5EF4-FFF2-40B4-BE49-F238E27FC236}">
                <a16:creationId xmlns:a16="http://schemas.microsoft.com/office/drawing/2014/main" id="{B56DE3AC-9F34-4400-F444-88D1973409B5}"/>
              </a:ext>
            </a:extLst>
          </p:cNvPr>
          <p:cNvSpPr txBox="1"/>
          <p:nvPr/>
        </p:nvSpPr>
        <p:spPr>
          <a:xfrm>
            <a:off x="519630" y="6348575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Varghese et al., 2020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Slide 5">
            <a:hlinkClick r:id="" action="ppaction://media"/>
            <a:extLst>
              <a:ext uri="{FF2B5EF4-FFF2-40B4-BE49-F238E27FC236}">
                <a16:creationId xmlns:a16="http://schemas.microsoft.com/office/drawing/2014/main" id="{010B1B5F-DF93-BEC2-3EAE-1003F9BF6A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36345" y="5955802"/>
            <a:ext cx="519094" cy="51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17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457144-9A56-AE9E-D990-56A656B72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Aims and Objectives</a:t>
            </a:r>
          </a:p>
          <a:p>
            <a:endParaRPr lang="en-US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TextBox 2">
            <a:extLst>
              <a:ext uri="{FF2B5EF4-FFF2-40B4-BE49-F238E27FC236}">
                <a16:creationId xmlns:a16="http://schemas.microsoft.com/office/drawing/2014/main" id="{7873EF91-47A9-F227-16B4-310A8D3F9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4644763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Slide 6">
            <a:hlinkClick r:id="" action="ppaction://media"/>
            <a:extLst>
              <a:ext uri="{FF2B5EF4-FFF2-40B4-BE49-F238E27FC236}">
                <a16:creationId xmlns:a16="http://schemas.microsoft.com/office/drawing/2014/main" id="{952F9305-834C-B088-6F38-DB992E8B74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018972" y="5799730"/>
            <a:ext cx="537455" cy="54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553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FE337A-9334-39F5-A372-484FE32AB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b="0" dirty="0">
                <a:ea typeface="+mj-lt"/>
                <a:cs typeface="+mj-lt"/>
              </a:rPr>
              <a:t>Key literature related to the project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B7C55E-22D7-D163-65A1-DB4EBE4E3F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9785111"/>
              </p:ext>
            </p:extLst>
          </p:nvPr>
        </p:nvGraphicFramePr>
        <p:xfrm>
          <a:off x="520700" y="2536347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Slide 7">
            <a:hlinkClick r:id="" action="ppaction://media"/>
            <a:extLst>
              <a:ext uri="{FF2B5EF4-FFF2-40B4-BE49-F238E27FC236}">
                <a16:creationId xmlns:a16="http://schemas.microsoft.com/office/drawing/2014/main" id="{B163CA01-0E91-FCCF-6FC6-5CD711FC51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47502" y="5717103"/>
            <a:ext cx="528275" cy="52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3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AE282-F884-E61B-43AF-94C9B6147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A687A3F-3093-C4F2-112B-E2F8B9DBEB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9143475"/>
              </p:ext>
            </p:extLst>
          </p:nvPr>
        </p:nvGraphicFramePr>
        <p:xfrm>
          <a:off x="520700" y="1826287"/>
          <a:ext cx="11146512" cy="39028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TextBox 9">
            <a:extLst>
              <a:ext uri="{FF2B5EF4-FFF2-40B4-BE49-F238E27FC236}">
                <a16:creationId xmlns:a16="http://schemas.microsoft.com/office/drawing/2014/main" id="{47AEBB95-6867-986B-6DCD-4E027611BB52}"/>
              </a:ext>
            </a:extLst>
          </p:cNvPr>
          <p:cNvSpPr txBox="1"/>
          <p:nvPr/>
        </p:nvSpPr>
        <p:spPr>
          <a:xfrm>
            <a:off x="519630" y="6403659"/>
            <a:ext cx="4968553" cy="2462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Dawson, 2015;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Saunders et al., 2019; Prabhu, 2019)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3" name="Slide 8">
            <a:hlinkClick r:id="" action="ppaction://media"/>
            <a:extLst>
              <a:ext uri="{FF2B5EF4-FFF2-40B4-BE49-F238E27FC236}">
                <a16:creationId xmlns:a16="http://schemas.microsoft.com/office/drawing/2014/main" id="{88E81205-1129-902B-1803-CC5E54A5D8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19959" y="5726284"/>
            <a:ext cx="537455" cy="54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51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4" name="Rectangle 633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D75509-8FC4-607D-69C4-AD673DDBE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dirty="0"/>
              <a:t>Ethical Considerations &amp; Risk Assessment</a:t>
            </a:r>
          </a:p>
        </p:txBody>
      </p:sp>
      <p:sp>
        <p:nvSpPr>
          <p:cNvPr id="636" name="Rectangle 635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30" name="Content Placeholder 627">
            <a:extLst>
              <a:ext uri="{FF2B5EF4-FFF2-40B4-BE49-F238E27FC236}">
                <a16:creationId xmlns:a16="http://schemas.microsoft.com/office/drawing/2014/main" id="{FFFD91BD-82AD-2B5F-B3F9-24AEF5F139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042701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9">
            <a:extLst>
              <a:ext uri="{FF2B5EF4-FFF2-40B4-BE49-F238E27FC236}">
                <a16:creationId xmlns:a16="http://schemas.microsoft.com/office/drawing/2014/main" id="{742425E6-D7F8-2D54-DDDB-DCA82E93095B}"/>
              </a:ext>
            </a:extLst>
          </p:cNvPr>
          <p:cNvSpPr txBox="1"/>
          <p:nvPr/>
        </p:nvSpPr>
        <p:spPr>
          <a:xfrm>
            <a:off x="519630" y="6348575"/>
            <a:ext cx="4968553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0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Citations: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(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ea typeface="+mn-lt"/>
                <a:cs typeface="Arial"/>
              </a:rPr>
              <a:t>Prabhu, 2019; 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Rhem, 2023; DPIA, 2025; Abduljabbar et al., 2018; DFT, 2024)</a:t>
            </a:r>
            <a:endParaRPr lang="en-GB" sz="1000" b="1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Slide 9">
            <a:hlinkClick r:id="" action="ppaction://media"/>
            <a:extLst>
              <a:ext uri="{FF2B5EF4-FFF2-40B4-BE49-F238E27FC236}">
                <a16:creationId xmlns:a16="http://schemas.microsoft.com/office/drawing/2014/main" id="{871CFEFB-0099-38F1-7CB8-817B0931A6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19959" y="5790550"/>
            <a:ext cx="555817" cy="56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GestaltVTI</vt:lpstr>
      <vt:lpstr>RESEARCH PROPOSAL PRESENTATION </vt:lpstr>
      <vt:lpstr>Traffic accidents</vt:lpstr>
      <vt:lpstr>Deep Learning</vt:lpstr>
      <vt:lpstr>Deep Learning in Traffic accidents</vt:lpstr>
      <vt:lpstr>Research Question</vt:lpstr>
      <vt:lpstr>Aims and Objectives </vt:lpstr>
      <vt:lpstr>Key literature related to the project</vt:lpstr>
      <vt:lpstr>Methodology</vt:lpstr>
      <vt:lpstr>Ethical Considerations &amp; Risk Assessment</vt:lpstr>
      <vt:lpstr>Artifacts </vt:lpstr>
      <vt:lpstr>Timeline</vt:lpstr>
      <vt:lpstr>Conclusion</vt:lpstr>
      <vt:lpstr>Thank you for watching</vt:lpstr>
      <vt:lpstr>References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599</cp:revision>
  <dcterms:created xsi:type="dcterms:W3CDTF">2013-07-15T20:26:40Z</dcterms:created>
  <dcterms:modified xsi:type="dcterms:W3CDTF">2025-07-07T22:39:48Z</dcterms:modified>
</cp:coreProperties>
</file>